
<file path=[Content_Types].xml><?xml version="1.0" encoding="utf-8"?>
<Types xmlns="http://schemas.openxmlformats.org/package/2006/content-types">
  <Default Extension="jfif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17"/>
  </p:notesMasterIdLst>
  <p:sldIdLst>
    <p:sldId id="256" r:id="rId2"/>
    <p:sldId id="258" r:id="rId3"/>
    <p:sldId id="259" r:id="rId4"/>
    <p:sldId id="260" r:id="rId5"/>
    <p:sldId id="262" r:id="rId6"/>
    <p:sldId id="263" r:id="rId7"/>
    <p:sldId id="264" r:id="rId8"/>
    <p:sldId id="265" r:id="rId9"/>
    <p:sldId id="266" r:id="rId10"/>
    <p:sldId id="269" r:id="rId11"/>
    <p:sldId id="267" r:id="rId12"/>
    <p:sldId id="272" r:id="rId13"/>
    <p:sldId id="270" r:id="rId14"/>
    <p:sldId id="271" r:id="rId15"/>
    <p:sldId id="268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rian Cui" initials="BC" lastIdx="1" clrIdx="0">
    <p:extLst>
      <p:ext uri="{19B8F6BF-5375-455C-9EA6-DF929625EA0E}">
        <p15:presenceInfo xmlns:p15="http://schemas.microsoft.com/office/powerpoint/2012/main" userId="affd9c2201f9a06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5256396-B73B-4E48-9584-2E6A08B7E383}" v="824" dt="2019-09-23T05:09:59.08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72" autoAdjust="0"/>
    <p:restoredTop sz="94660"/>
  </p:normalViewPr>
  <p:slideViewPr>
    <p:cSldViewPr snapToGrid="0">
      <p:cViewPr varScale="1">
        <p:scale>
          <a:sx n="58" d="100"/>
          <a:sy n="58" d="100"/>
        </p:scale>
        <p:origin x="520" y="2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rian Cui" userId="affd9c2201f9a06f" providerId="LiveId" clId="{95256396-B73B-4E48-9584-2E6A08B7E383}"/>
    <pc:docChg chg="undo custSel mod addSld delSld modSld">
      <pc:chgData name="Brian Cui" userId="affd9c2201f9a06f" providerId="LiveId" clId="{95256396-B73B-4E48-9584-2E6A08B7E383}" dt="2019-09-23T05:10:32.941" v="4099" actId="2696"/>
      <pc:docMkLst>
        <pc:docMk/>
      </pc:docMkLst>
      <pc:sldChg chg="addSp delSp modSp mod modTransition setBg">
        <pc:chgData name="Brian Cui" userId="affd9c2201f9a06f" providerId="LiveId" clId="{95256396-B73B-4E48-9584-2E6A08B7E383}" dt="2019-09-15T04:11:03.492" v="2343"/>
        <pc:sldMkLst>
          <pc:docMk/>
          <pc:sldMk cId="1776246346" sldId="256"/>
        </pc:sldMkLst>
        <pc:spChg chg="mod">
          <ac:chgData name="Brian Cui" userId="affd9c2201f9a06f" providerId="LiveId" clId="{95256396-B73B-4E48-9584-2E6A08B7E383}" dt="2019-09-12T01:19:43.560" v="231" actId="404"/>
          <ac:spMkLst>
            <pc:docMk/>
            <pc:sldMk cId="1776246346" sldId="256"/>
            <ac:spMk id="2" creationId="{509F576F-B927-4373-A935-5ED9B1FEED48}"/>
          </ac:spMkLst>
        </pc:spChg>
        <pc:spChg chg="mod">
          <ac:chgData name="Brian Cui" userId="affd9c2201f9a06f" providerId="LiveId" clId="{95256396-B73B-4E48-9584-2E6A08B7E383}" dt="2019-09-12T03:59:09.754" v="2335" actId="403"/>
          <ac:spMkLst>
            <pc:docMk/>
            <pc:sldMk cId="1776246346" sldId="256"/>
            <ac:spMk id="3" creationId="{56BEA9F3-F189-47A9-8625-1E4F4F3D2C8A}"/>
          </ac:spMkLst>
        </pc:spChg>
        <pc:spChg chg="add del">
          <ac:chgData name="Brian Cui" userId="affd9c2201f9a06f" providerId="LiveId" clId="{95256396-B73B-4E48-9584-2E6A08B7E383}" dt="2019-09-12T01:18:39.252" v="127" actId="26606"/>
          <ac:spMkLst>
            <pc:docMk/>
            <pc:sldMk cId="1776246346" sldId="256"/>
            <ac:spMk id="8" creationId="{8C6E698C-8155-4B8B-BDC9-B7299772B509}"/>
          </ac:spMkLst>
        </pc:spChg>
        <pc:spChg chg="add del">
          <ac:chgData name="Brian Cui" userId="affd9c2201f9a06f" providerId="LiveId" clId="{95256396-B73B-4E48-9584-2E6A08B7E383}" dt="2019-09-12T01:18:39.252" v="127" actId="26606"/>
          <ac:spMkLst>
            <pc:docMk/>
            <pc:sldMk cId="1776246346" sldId="256"/>
            <ac:spMk id="12" creationId="{8A549DE7-671D-4575-AF43-858FD99981CF}"/>
          </ac:spMkLst>
        </pc:spChg>
        <pc:spChg chg="add del">
          <ac:chgData name="Brian Cui" userId="affd9c2201f9a06f" providerId="LiveId" clId="{95256396-B73B-4E48-9584-2E6A08B7E383}" dt="2019-09-12T01:18:39.252" v="127" actId="26606"/>
          <ac:spMkLst>
            <pc:docMk/>
            <pc:sldMk cId="1776246346" sldId="256"/>
            <ac:spMk id="14" creationId="{C22D9B36-9BE7-472B-8808-7E0D6810738F}"/>
          </ac:spMkLst>
        </pc:spChg>
        <pc:spChg chg="add">
          <ac:chgData name="Brian Cui" userId="affd9c2201f9a06f" providerId="LiveId" clId="{95256396-B73B-4E48-9584-2E6A08B7E383}" dt="2019-09-12T01:18:39.252" v="127" actId="26606"/>
          <ac:spMkLst>
            <pc:docMk/>
            <pc:sldMk cId="1776246346" sldId="256"/>
            <ac:spMk id="19" creationId="{88C4CF77-7AF8-4122-A7B0-041ABDF16B2B}"/>
          </ac:spMkLst>
        </pc:spChg>
        <pc:spChg chg="add">
          <ac:chgData name="Brian Cui" userId="affd9c2201f9a06f" providerId="LiveId" clId="{95256396-B73B-4E48-9584-2E6A08B7E383}" dt="2019-09-12T01:18:39.252" v="127" actId="26606"/>
          <ac:spMkLst>
            <pc:docMk/>
            <pc:sldMk cId="1776246346" sldId="256"/>
            <ac:spMk id="21" creationId="{D509D458-5758-41CE-89DE-485C1BBCD86D}"/>
          </ac:spMkLst>
        </pc:spChg>
        <pc:spChg chg="add">
          <ac:chgData name="Brian Cui" userId="affd9c2201f9a06f" providerId="LiveId" clId="{95256396-B73B-4E48-9584-2E6A08B7E383}" dt="2019-09-12T01:18:39.252" v="127" actId="26606"/>
          <ac:spMkLst>
            <pc:docMk/>
            <pc:sldMk cId="1776246346" sldId="256"/>
            <ac:spMk id="23" creationId="{1D38966F-378A-47DC-83CC-D5A783224D48}"/>
          </ac:spMkLst>
        </pc:spChg>
        <pc:cxnChg chg="add del">
          <ac:chgData name="Brian Cui" userId="affd9c2201f9a06f" providerId="LiveId" clId="{95256396-B73B-4E48-9584-2E6A08B7E383}" dt="2019-09-12T01:18:39.252" v="127" actId="26606"/>
          <ac:cxnSpMkLst>
            <pc:docMk/>
            <pc:sldMk cId="1776246346" sldId="256"/>
            <ac:cxnSpMk id="10" creationId="{09525C9A-1972-4836-BA7A-706C946EF4DA}"/>
          </ac:cxnSpMkLst>
        </pc:cxnChg>
      </pc:sldChg>
      <pc:sldChg chg="modSp add del">
        <pc:chgData name="Brian Cui" userId="affd9c2201f9a06f" providerId="LiveId" clId="{95256396-B73B-4E48-9584-2E6A08B7E383}" dt="2019-09-12T01:32:48.015" v="1147" actId="2696"/>
        <pc:sldMkLst>
          <pc:docMk/>
          <pc:sldMk cId="1496240724" sldId="257"/>
        </pc:sldMkLst>
        <pc:spChg chg="mod">
          <ac:chgData name="Brian Cui" userId="affd9c2201f9a06f" providerId="LiveId" clId="{95256396-B73B-4E48-9584-2E6A08B7E383}" dt="2019-09-12T01:14:21.429" v="16" actId="20577"/>
          <ac:spMkLst>
            <pc:docMk/>
            <pc:sldMk cId="1496240724" sldId="257"/>
            <ac:spMk id="2" creationId="{10C23E1B-69FD-4F80-BDF3-340516DD0348}"/>
          </ac:spMkLst>
        </pc:spChg>
        <pc:spChg chg="mod">
          <ac:chgData name="Brian Cui" userId="affd9c2201f9a06f" providerId="LiveId" clId="{95256396-B73B-4E48-9584-2E6A08B7E383}" dt="2019-09-12T01:14:33.386" v="62" actId="20577"/>
          <ac:spMkLst>
            <pc:docMk/>
            <pc:sldMk cId="1496240724" sldId="257"/>
            <ac:spMk id="3" creationId="{68D4450E-CA6B-47A7-A378-EF75808C2DDA}"/>
          </ac:spMkLst>
        </pc:spChg>
      </pc:sldChg>
      <pc:sldChg chg="addSp delSp modSp add modTransition modAnim">
        <pc:chgData name="Brian Cui" userId="affd9c2201f9a06f" providerId="LiveId" clId="{95256396-B73B-4E48-9584-2E6A08B7E383}" dt="2019-09-15T04:11:03.492" v="2343"/>
        <pc:sldMkLst>
          <pc:docMk/>
          <pc:sldMk cId="3775054907" sldId="258"/>
        </pc:sldMkLst>
        <pc:spChg chg="mod">
          <ac:chgData name="Brian Cui" userId="affd9c2201f9a06f" providerId="LiveId" clId="{95256396-B73B-4E48-9584-2E6A08B7E383}" dt="2019-09-12T01:20:16.039" v="293" actId="404"/>
          <ac:spMkLst>
            <pc:docMk/>
            <pc:sldMk cId="3775054907" sldId="258"/>
            <ac:spMk id="2" creationId="{29525960-F164-449B-8AB4-AA4101F32081}"/>
          </ac:spMkLst>
        </pc:spChg>
        <pc:spChg chg="mod">
          <ac:chgData name="Brian Cui" userId="affd9c2201f9a06f" providerId="LiveId" clId="{95256396-B73B-4E48-9584-2E6A08B7E383}" dt="2019-09-12T01:28:15.406" v="1059" actId="20577"/>
          <ac:spMkLst>
            <pc:docMk/>
            <pc:sldMk cId="3775054907" sldId="258"/>
            <ac:spMk id="3" creationId="{93D40A88-6706-4356-B9D8-58FAFC2E76AA}"/>
          </ac:spMkLst>
        </pc:spChg>
        <pc:picChg chg="add del mod">
          <ac:chgData name="Brian Cui" userId="affd9c2201f9a06f" providerId="LiveId" clId="{95256396-B73B-4E48-9584-2E6A08B7E383}" dt="2019-09-12T01:35:59.574" v="1187" actId="478"/>
          <ac:picMkLst>
            <pc:docMk/>
            <pc:sldMk cId="3775054907" sldId="258"/>
            <ac:picMk id="5" creationId="{BD0A3F86-0F53-41CF-BDE3-10A81AAB6BF5}"/>
          </ac:picMkLst>
        </pc:picChg>
        <pc:picChg chg="add mod">
          <ac:chgData name="Brian Cui" userId="affd9c2201f9a06f" providerId="LiveId" clId="{95256396-B73B-4E48-9584-2E6A08B7E383}" dt="2019-09-12T01:36:58.686" v="1190" actId="14100"/>
          <ac:picMkLst>
            <pc:docMk/>
            <pc:sldMk cId="3775054907" sldId="258"/>
            <ac:picMk id="7" creationId="{B2016C91-4656-4C09-94AD-FA02F3164BD7}"/>
          </ac:picMkLst>
        </pc:picChg>
      </pc:sldChg>
      <pc:sldChg chg="addSp modSp add modTransition modAnim">
        <pc:chgData name="Brian Cui" userId="affd9c2201f9a06f" providerId="LiveId" clId="{95256396-B73B-4E48-9584-2E6A08B7E383}" dt="2019-09-15T04:13:38.372" v="2387"/>
        <pc:sldMkLst>
          <pc:docMk/>
          <pc:sldMk cId="328807893" sldId="259"/>
        </pc:sldMkLst>
        <pc:spChg chg="mod">
          <ac:chgData name="Brian Cui" userId="affd9c2201f9a06f" providerId="LiveId" clId="{95256396-B73B-4E48-9584-2E6A08B7E383}" dt="2019-09-12T01:37:17.809" v="1200" actId="20577"/>
          <ac:spMkLst>
            <pc:docMk/>
            <pc:sldMk cId="328807893" sldId="259"/>
            <ac:spMk id="3" creationId="{93D40A88-6706-4356-B9D8-58FAFC2E76AA}"/>
          </ac:spMkLst>
        </pc:spChg>
        <pc:spChg chg="add mod">
          <ac:chgData name="Brian Cui" userId="affd9c2201f9a06f" providerId="LiveId" clId="{95256396-B73B-4E48-9584-2E6A08B7E383}" dt="2019-09-12T01:42:42.443" v="1271" actId="1076"/>
          <ac:spMkLst>
            <pc:docMk/>
            <pc:sldMk cId="328807893" sldId="259"/>
            <ac:spMk id="6" creationId="{026C19D5-AA4A-4FD8-9C55-34CBF28D04C6}"/>
          </ac:spMkLst>
        </pc:spChg>
        <pc:picChg chg="add mod">
          <ac:chgData name="Brian Cui" userId="affd9c2201f9a06f" providerId="LiveId" clId="{95256396-B73B-4E48-9584-2E6A08B7E383}" dt="2019-09-12T01:42:42.443" v="1271" actId="1076"/>
          <ac:picMkLst>
            <pc:docMk/>
            <pc:sldMk cId="328807893" sldId="259"/>
            <ac:picMk id="5" creationId="{D77A2005-AE4E-4FB7-9090-607DC5F78608}"/>
          </ac:picMkLst>
        </pc:picChg>
      </pc:sldChg>
      <pc:sldChg chg="addSp delSp modSp add modTransition modAnim addCm delCm">
        <pc:chgData name="Brian Cui" userId="affd9c2201f9a06f" providerId="LiveId" clId="{95256396-B73B-4E48-9584-2E6A08B7E383}" dt="2019-09-15T04:13:59.873" v="2388"/>
        <pc:sldMkLst>
          <pc:docMk/>
          <pc:sldMk cId="2276659489" sldId="260"/>
        </pc:sldMkLst>
        <pc:spChg chg="mod">
          <ac:chgData name="Brian Cui" userId="affd9c2201f9a06f" providerId="LiveId" clId="{95256396-B73B-4E48-9584-2E6A08B7E383}" dt="2019-09-12T01:40:53.143" v="1232" actId="14100"/>
          <ac:spMkLst>
            <pc:docMk/>
            <pc:sldMk cId="2276659489" sldId="260"/>
            <ac:spMk id="3" creationId="{93D40A88-6706-4356-B9D8-58FAFC2E76AA}"/>
          </ac:spMkLst>
        </pc:spChg>
        <pc:spChg chg="add mod">
          <ac:chgData name="Brian Cui" userId="affd9c2201f9a06f" providerId="LiveId" clId="{95256396-B73B-4E48-9584-2E6A08B7E383}" dt="2019-09-12T01:50:30.306" v="1378" actId="14100"/>
          <ac:spMkLst>
            <pc:docMk/>
            <pc:sldMk cId="2276659489" sldId="260"/>
            <ac:spMk id="7" creationId="{2F00552A-3075-4E67-AB04-268476814786}"/>
          </ac:spMkLst>
        </pc:spChg>
        <pc:spChg chg="add del mod">
          <ac:chgData name="Brian Cui" userId="affd9c2201f9a06f" providerId="LiveId" clId="{95256396-B73B-4E48-9584-2E6A08B7E383}" dt="2019-09-12T01:47:23.897" v="1324" actId="478"/>
          <ac:spMkLst>
            <pc:docMk/>
            <pc:sldMk cId="2276659489" sldId="260"/>
            <ac:spMk id="8" creationId="{A61E299C-3835-413B-829E-E152F4F945D9}"/>
          </ac:spMkLst>
        </pc:spChg>
        <pc:spChg chg="add mod">
          <ac:chgData name="Brian Cui" userId="affd9c2201f9a06f" providerId="LiveId" clId="{95256396-B73B-4E48-9584-2E6A08B7E383}" dt="2019-09-12T01:50:42.357" v="1383" actId="14100"/>
          <ac:spMkLst>
            <pc:docMk/>
            <pc:sldMk cId="2276659489" sldId="260"/>
            <ac:spMk id="9" creationId="{8828E312-C18B-4B5D-A218-958D7ABF80D0}"/>
          </ac:spMkLst>
        </pc:spChg>
        <pc:picChg chg="mod modCrop">
          <ac:chgData name="Brian Cui" userId="affd9c2201f9a06f" providerId="LiveId" clId="{95256396-B73B-4E48-9584-2E6A08B7E383}" dt="2019-09-12T01:50:50.777" v="1386" actId="1076"/>
          <ac:picMkLst>
            <pc:docMk/>
            <pc:sldMk cId="2276659489" sldId="260"/>
            <ac:picMk id="5" creationId="{D77A2005-AE4E-4FB7-9090-607DC5F78608}"/>
          </ac:picMkLst>
        </pc:picChg>
        <pc:picChg chg="add mod">
          <ac:chgData name="Brian Cui" userId="affd9c2201f9a06f" providerId="LiveId" clId="{95256396-B73B-4E48-9584-2E6A08B7E383}" dt="2019-09-12T01:50:32.064" v="1379" actId="1076"/>
          <ac:picMkLst>
            <pc:docMk/>
            <pc:sldMk cId="2276659489" sldId="260"/>
            <ac:picMk id="6" creationId="{A88F3D2B-38D7-4D54-AF30-A02CB852B26D}"/>
          </ac:picMkLst>
        </pc:picChg>
      </pc:sldChg>
      <pc:sldChg chg="add del">
        <pc:chgData name="Brian Cui" userId="affd9c2201f9a06f" providerId="LiveId" clId="{95256396-B73B-4E48-9584-2E6A08B7E383}" dt="2019-09-12T01:51:16.681" v="1389" actId="47"/>
        <pc:sldMkLst>
          <pc:docMk/>
          <pc:sldMk cId="3934869841" sldId="261"/>
        </pc:sldMkLst>
      </pc:sldChg>
      <pc:sldChg chg="addSp delSp modSp add modTransition delAnim modAnim">
        <pc:chgData name="Brian Cui" userId="affd9c2201f9a06f" providerId="LiveId" clId="{95256396-B73B-4E48-9584-2E6A08B7E383}" dt="2019-09-15T04:11:03.492" v="2343"/>
        <pc:sldMkLst>
          <pc:docMk/>
          <pc:sldMk cId="2540330444" sldId="262"/>
        </pc:sldMkLst>
        <pc:spChg chg="add mod">
          <ac:chgData name="Brian Cui" userId="affd9c2201f9a06f" providerId="LiveId" clId="{95256396-B73B-4E48-9584-2E6A08B7E383}" dt="2019-09-12T01:59:26.140" v="1725" actId="20577"/>
          <ac:spMkLst>
            <pc:docMk/>
            <pc:sldMk cId="2540330444" sldId="262"/>
            <ac:spMk id="4" creationId="{0271F6E3-E2C1-47AD-9D8F-8FDD9F2114C9}"/>
          </ac:spMkLst>
        </pc:spChg>
        <pc:spChg chg="mod">
          <ac:chgData name="Brian Cui" userId="affd9c2201f9a06f" providerId="LiveId" clId="{95256396-B73B-4E48-9584-2E6A08B7E383}" dt="2019-09-12T01:59:07.881" v="1720" actId="1076"/>
          <ac:spMkLst>
            <pc:docMk/>
            <pc:sldMk cId="2540330444" sldId="262"/>
            <ac:spMk id="7" creationId="{2F00552A-3075-4E67-AB04-268476814786}"/>
          </ac:spMkLst>
        </pc:spChg>
        <pc:spChg chg="add mod">
          <ac:chgData name="Brian Cui" userId="affd9c2201f9a06f" providerId="LiveId" clId="{95256396-B73B-4E48-9584-2E6A08B7E383}" dt="2019-09-12T01:59:13.184" v="1721" actId="1076"/>
          <ac:spMkLst>
            <pc:docMk/>
            <pc:sldMk cId="2540330444" sldId="262"/>
            <ac:spMk id="8" creationId="{D34C7AAC-33B9-49BA-AE67-9C83E2C47DD6}"/>
          </ac:spMkLst>
        </pc:spChg>
        <pc:spChg chg="del">
          <ac:chgData name="Brian Cui" userId="affd9c2201f9a06f" providerId="LiveId" clId="{95256396-B73B-4E48-9584-2E6A08B7E383}" dt="2019-09-12T01:51:18.535" v="1390" actId="478"/>
          <ac:spMkLst>
            <pc:docMk/>
            <pc:sldMk cId="2540330444" sldId="262"/>
            <ac:spMk id="9" creationId="{8828E312-C18B-4B5D-A218-958D7ABF80D0}"/>
          </ac:spMkLst>
        </pc:spChg>
        <pc:picChg chg="mod">
          <ac:chgData name="Brian Cui" userId="affd9c2201f9a06f" providerId="LiveId" clId="{95256396-B73B-4E48-9584-2E6A08B7E383}" dt="2019-09-12T01:59:07.881" v="1720" actId="1076"/>
          <ac:picMkLst>
            <pc:docMk/>
            <pc:sldMk cId="2540330444" sldId="262"/>
            <ac:picMk id="5" creationId="{D77A2005-AE4E-4FB7-9090-607DC5F78608}"/>
          </ac:picMkLst>
        </pc:picChg>
        <pc:picChg chg="mod">
          <ac:chgData name="Brian Cui" userId="affd9c2201f9a06f" providerId="LiveId" clId="{95256396-B73B-4E48-9584-2E6A08B7E383}" dt="2019-09-12T01:59:07.881" v="1720" actId="1076"/>
          <ac:picMkLst>
            <pc:docMk/>
            <pc:sldMk cId="2540330444" sldId="262"/>
            <ac:picMk id="6" creationId="{A88F3D2B-38D7-4D54-AF30-A02CB852B26D}"/>
          </ac:picMkLst>
        </pc:picChg>
      </pc:sldChg>
      <pc:sldChg chg="modSp add del">
        <pc:chgData name="Brian Cui" userId="affd9c2201f9a06f" providerId="LiveId" clId="{95256396-B73B-4E48-9584-2E6A08B7E383}" dt="2019-09-12T01:59:28.654" v="1726" actId="47"/>
        <pc:sldMkLst>
          <pc:docMk/>
          <pc:sldMk cId="2650519350" sldId="263"/>
        </pc:sldMkLst>
        <pc:spChg chg="mod">
          <ac:chgData name="Brian Cui" userId="affd9c2201f9a06f" providerId="LiveId" clId="{95256396-B73B-4E48-9584-2E6A08B7E383}" dt="2019-09-12T01:59:23.716" v="1724" actId="1076"/>
          <ac:spMkLst>
            <pc:docMk/>
            <pc:sldMk cId="2650519350" sldId="263"/>
            <ac:spMk id="4" creationId="{0271F6E3-E2C1-47AD-9D8F-8FDD9F2114C9}"/>
          </ac:spMkLst>
        </pc:spChg>
      </pc:sldChg>
      <pc:sldChg chg="modSp add modTransition">
        <pc:chgData name="Brian Cui" userId="affd9c2201f9a06f" providerId="LiveId" clId="{95256396-B73B-4E48-9584-2E6A08B7E383}" dt="2019-09-15T04:11:03.492" v="2343"/>
        <pc:sldMkLst>
          <pc:docMk/>
          <pc:sldMk cId="3285892637" sldId="263"/>
        </pc:sldMkLst>
        <pc:spChg chg="mod">
          <ac:chgData name="Brian Cui" userId="affd9c2201f9a06f" providerId="LiveId" clId="{95256396-B73B-4E48-9584-2E6A08B7E383}" dt="2019-09-12T02:00:05.743" v="1731" actId="207"/>
          <ac:spMkLst>
            <pc:docMk/>
            <pc:sldMk cId="3285892637" sldId="263"/>
            <ac:spMk id="4" creationId="{0271F6E3-E2C1-47AD-9D8F-8FDD9F2114C9}"/>
          </ac:spMkLst>
        </pc:spChg>
      </pc:sldChg>
      <pc:sldChg chg="addSp delSp modSp add modTransition delAnim modAnim">
        <pc:chgData name="Brian Cui" userId="affd9c2201f9a06f" providerId="LiveId" clId="{95256396-B73B-4E48-9584-2E6A08B7E383}" dt="2019-09-15T04:11:03.492" v="2343"/>
        <pc:sldMkLst>
          <pc:docMk/>
          <pc:sldMk cId="3002190653" sldId="264"/>
        </pc:sldMkLst>
        <pc:spChg chg="del mod">
          <ac:chgData name="Brian Cui" userId="affd9c2201f9a06f" providerId="LiveId" clId="{95256396-B73B-4E48-9584-2E6A08B7E383}" dt="2019-09-12T02:06:35.078" v="1757" actId="478"/>
          <ac:spMkLst>
            <pc:docMk/>
            <pc:sldMk cId="3002190653" sldId="264"/>
            <ac:spMk id="2" creationId="{29525960-F164-449B-8AB4-AA4101F32081}"/>
          </ac:spMkLst>
        </pc:spChg>
        <pc:spChg chg="del mod">
          <ac:chgData name="Brian Cui" userId="affd9c2201f9a06f" providerId="LiveId" clId="{95256396-B73B-4E48-9584-2E6A08B7E383}" dt="2019-09-12T02:10:57.825" v="1802" actId="478"/>
          <ac:spMkLst>
            <pc:docMk/>
            <pc:sldMk cId="3002190653" sldId="264"/>
            <ac:spMk id="3" creationId="{93D40A88-6706-4356-B9D8-58FAFC2E76AA}"/>
          </ac:spMkLst>
        </pc:spChg>
        <pc:spChg chg="mod">
          <ac:chgData name="Brian Cui" userId="affd9c2201f9a06f" providerId="LiveId" clId="{95256396-B73B-4E48-9584-2E6A08B7E383}" dt="2019-09-12T02:07:28.703" v="1790" actId="1076"/>
          <ac:spMkLst>
            <pc:docMk/>
            <pc:sldMk cId="3002190653" sldId="264"/>
            <ac:spMk id="4" creationId="{0271F6E3-E2C1-47AD-9D8F-8FDD9F2114C9}"/>
          </ac:spMkLst>
        </pc:spChg>
        <pc:spChg chg="mod">
          <ac:chgData name="Brian Cui" userId="affd9c2201f9a06f" providerId="LiveId" clId="{95256396-B73B-4E48-9584-2E6A08B7E383}" dt="2019-09-12T02:07:41.380" v="1791" actId="14100"/>
          <ac:spMkLst>
            <pc:docMk/>
            <pc:sldMk cId="3002190653" sldId="264"/>
            <ac:spMk id="7" creationId="{2F00552A-3075-4E67-AB04-268476814786}"/>
          </ac:spMkLst>
        </pc:spChg>
        <pc:spChg chg="del">
          <ac:chgData name="Brian Cui" userId="affd9c2201f9a06f" providerId="LiveId" clId="{95256396-B73B-4E48-9584-2E6A08B7E383}" dt="2019-09-12T02:07:06.102" v="1781" actId="478"/>
          <ac:spMkLst>
            <pc:docMk/>
            <pc:sldMk cId="3002190653" sldId="264"/>
            <ac:spMk id="8" creationId="{D34C7AAC-33B9-49BA-AE67-9C83E2C47DD6}"/>
          </ac:spMkLst>
        </pc:spChg>
        <pc:spChg chg="add del mod">
          <ac:chgData name="Brian Cui" userId="affd9c2201f9a06f" providerId="LiveId" clId="{95256396-B73B-4E48-9584-2E6A08B7E383}" dt="2019-09-12T02:11:22.972" v="1807" actId="478"/>
          <ac:spMkLst>
            <pc:docMk/>
            <pc:sldMk cId="3002190653" sldId="264"/>
            <ac:spMk id="9" creationId="{CEADC860-E4B7-471C-92D2-EF659A104A22}"/>
          </ac:spMkLst>
        </pc:spChg>
        <pc:spChg chg="add del mod">
          <ac:chgData name="Brian Cui" userId="affd9c2201f9a06f" providerId="LiveId" clId="{95256396-B73B-4E48-9584-2E6A08B7E383}" dt="2019-09-12T02:11:03.571" v="1804" actId="478"/>
          <ac:spMkLst>
            <pc:docMk/>
            <pc:sldMk cId="3002190653" sldId="264"/>
            <ac:spMk id="11" creationId="{E2BD3F29-9110-45EB-BB04-C6A0006CC3EF}"/>
          </ac:spMkLst>
        </pc:spChg>
        <pc:spChg chg="add ord">
          <ac:chgData name="Brian Cui" userId="affd9c2201f9a06f" providerId="LiveId" clId="{95256396-B73B-4E48-9584-2E6A08B7E383}" dt="2019-09-12T02:11:12.112" v="1805" actId="167"/>
          <ac:spMkLst>
            <pc:docMk/>
            <pc:sldMk cId="3002190653" sldId="264"/>
            <ac:spMk id="12" creationId="{82788F40-1A59-4EBC-A028-05E9A11312AC}"/>
          </ac:spMkLst>
        </pc:spChg>
        <pc:spChg chg="add mod">
          <ac:chgData name="Brian Cui" userId="affd9c2201f9a06f" providerId="LiveId" clId="{95256396-B73B-4E48-9584-2E6A08B7E383}" dt="2019-09-12T02:19:13.427" v="2004" actId="14100"/>
          <ac:spMkLst>
            <pc:docMk/>
            <pc:sldMk cId="3002190653" sldId="264"/>
            <ac:spMk id="13" creationId="{8FAE0CC8-DD8A-48CD-A69F-A64AF8D27DF0}"/>
          </ac:spMkLst>
        </pc:spChg>
        <pc:spChg chg="add del mod">
          <ac:chgData name="Brian Cui" userId="affd9c2201f9a06f" providerId="LiveId" clId="{95256396-B73B-4E48-9584-2E6A08B7E383}" dt="2019-09-12T02:19:15.513" v="2005" actId="478"/>
          <ac:spMkLst>
            <pc:docMk/>
            <pc:sldMk cId="3002190653" sldId="264"/>
            <ac:spMk id="14" creationId="{98AD9705-5D3C-4147-81FB-6E597DAF38C3}"/>
          </ac:spMkLst>
        </pc:spChg>
        <pc:spChg chg="add del mod">
          <ac:chgData name="Brian Cui" userId="affd9c2201f9a06f" providerId="LiveId" clId="{95256396-B73B-4E48-9584-2E6A08B7E383}" dt="2019-09-12T02:17:41.073" v="1958" actId="478"/>
          <ac:spMkLst>
            <pc:docMk/>
            <pc:sldMk cId="3002190653" sldId="264"/>
            <ac:spMk id="15" creationId="{18271F20-A9C3-46CB-89A9-371C03489B68}"/>
          </ac:spMkLst>
        </pc:spChg>
        <pc:spChg chg="add mod">
          <ac:chgData name="Brian Cui" userId="affd9c2201f9a06f" providerId="LiveId" clId="{95256396-B73B-4E48-9584-2E6A08B7E383}" dt="2019-09-12T02:41:08.022" v="2166" actId="1076"/>
          <ac:spMkLst>
            <pc:docMk/>
            <pc:sldMk cId="3002190653" sldId="264"/>
            <ac:spMk id="16" creationId="{075D0D26-8B52-4F08-A10F-D2222CB0F2FF}"/>
          </ac:spMkLst>
        </pc:spChg>
        <pc:spChg chg="add mod">
          <ac:chgData name="Brian Cui" userId="affd9c2201f9a06f" providerId="LiveId" clId="{95256396-B73B-4E48-9584-2E6A08B7E383}" dt="2019-09-12T02:19:20.730" v="2007" actId="1076"/>
          <ac:spMkLst>
            <pc:docMk/>
            <pc:sldMk cId="3002190653" sldId="264"/>
            <ac:spMk id="17" creationId="{BAF1D778-02CB-4B75-AAC2-86F5B407F0A5}"/>
          </ac:spMkLst>
        </pc:spChg>
        <pc:picChg chg="mod">
          <ac:chgData name="Brian Cui" userId="affd9c2201f9a06f" providerId="LiveId" clId="{95256396-B73B-4E48-9584-2E6A08B7E383}" dt="2019-09-12T02:06:41.771" v="1760" actId="1076"/>
          <ac:picMkLst>
            <pc:docMk/>
            <pc:sldMk cId="3002190653" sldId="264"/>
            <ac:picMk id="5" creationId="{D77A2005-AE4E-4FB7-9090-607DC5F78608}"/>
          </ac:picMkLst>
        </pc:picChg>
        <pc:picChg chg="del mod">
          <ac:chgData name="Brian Cui" userId="affd9c2201f9a06f" providerId="LiveId" clId="{95256396-B73B-4E48-9584-2E6A08B7E383}" dt="2019-09-12T02:07:11.181" v="1784" actId="478"/>
          <ac:picMkLst>
            <pc:docMk/>
            <pc:sldMk cId="3002190653" sldId="264"/>
            <ac:picMk id="6" creationId="{A88F3D2B-38D7-4D54-AF30-A02CB852B26D}"/>
          </ac:picMkLst>
        </pc:picChg>
      </pc:sldChg>
      <pc:sldChg chg="addSp delSp modSp add mod modTransition setBg">
        <pc:chgData name="Brian Cui" userId="affd9c2201f9a06f" providerId="LiveId" clId="{95256396-B73B-4E48-9584-2E6A08B7E383}" dt="2019-09-15T04:11:26.763" v="2354"/>
        <pc:sldMkLst>
          <pc:docMk/>
          <pc:sldMk cId="630504681" sldId="265"/>
        </pc:sldMkLst>
        <pc:spChg chg="del mod">
          <ac:chgData name="Brian Cui" userId="affd9c2201f9a06f" providerId="LiveId" clId="{95256396-B73B-4E48-9584-2E6A08B7E383}" dt="2019-09-12T02:15:14.619" v="1822" actId="26606"/>
          <ac:spMkLst>
            <pc:docMk/>
            <pc:sldMk cId="630504681" sldId="265"/>
            <ac:spMk id="2" creationId="{EFE7A7A3-D41E-4AE9-8285-3CA31DEBB918}"/>
          </ac:spMkLst>
        </pc:spChg>
        <pc:spChg chg="del mod ord">
          <ac:chgData name="Brian Cui" userId="affd9c2201f9a06f" providerId="LiveId" clId="{95256396-B73B-4E48-9584-2E6A08B7E383}" dt="2019-09-12T02:15:14.619" v="1822" actId="26606"/>
          <ac:spMkLst>
            <pc:docMk/>
            <pc:sldMk cId="630504681" sldId="265"/>
            <ac:spMk id="3" creationId="{736EDC1B-2B50-443F-AAF4-AF4D5F8F2528}"/>
          </ac:spMkLst>
        </pc:spChg>
        <pc:spChg chg="add del mod">
          <ac:chgData name="Brian Cui" userId="affd9c2201f9a06f" providerId="LiveId" clId="{95256396-B73B-4E48-9584-2E6A08B7E383}" dt="2019-09-12T02:41:06.870" v="2164" actId="767"/>
          <ac:spMkLst>
            <pc:docMk/>
            <pc:sldMk cId="630504681" sldId="265"/>
            <ac:spMk id="5" creationId="{E41C5A23-CD73-445A-85EF-A430385302F8}"/>
          </ac:spMkLst>
        </pc:spChg>
        <pc:spChg chg="add del">
          <ac:chgData name="Brian Cui" userId="affd9c2201f9a06f" providerId="LiveId" clId="{95256396-B73B-4E48-9584-2E6A08B7E383}" dt="2019-09-12T02:15:09.056" v="1819" actId="26606"/>
          <ac:spMkLst>
            <pc:docMk/>
            <pc:sldMk cId="630504681" sldId="265"/>
            <ac:spMk id="9" creationId="{990D0034-F768-41E7-85D4-F38C4DE85770}"/>
          </ac:spMkLst>
        </pc:spChg>
        <pc:spChg chg="add del">
          <ac:chgData name="Brian Cui" userId="affd9c2201f9a06f" providerId="LiveId" clId="{95256396-B73B-4E48-9584-2E6A08B7E383}" dt="2019-09-12T02:15:09.056" v="1819" actId="26606"/>
          <ac:spMkLst>
            <pc:docMk/>
            <pc:sldMk cId="630504681" sldId="265"/>
            <ac:spMk id="11" creationId="{C4F7E42D-8B5A-4FC8-81CD-9E60171F7FA8}"/>
          </ac:spMkLst>
        </pc:spChg>
        <pc:spChg chg="add del">
          <ac:chgData name="Brian Cui" userId="affd9c2201f9a06f" providerId="LiveId" clId="{95256396-B73B-4E48-9584-2E6A08B7E383}" dt="2019-09-12T02:15:09.056" v="1819" actId="26606"/>
          <ac:spMkLst>
            <pc:docMk/>
            <pc:sldMk cId="630504681" sldId="265"/>
            <ac:spMk id="13" creationId="{8C04651D-B9F4-4935-A02D-364153FBDF54}"/>
          </ac:spMkLst>
        </pc:spChg>
        <pc:spChg chg="add del">
          <ac:chgData name="Brian Cui" userId="affd9c2201f9a06f" providerId="LiveId" clId="{95256396-B73B-4E48-9584-2E6A08B7E383}" dt="2019-09-12T02:15:14.575" v="1821" actId="26606"/>
          <ac:spMkLst>
            <pc:docMk/>
            <pc:sldMk cId="630504681" sldId="265"/>
            <ac:spMk id="15" creationId="{FF2DA012-1414-493D-888F-5D99D0BDA322}"/>
          </ac:spMkLst>
        </pc:spChg>
        <pc:spChg chg="add del">
          <ac:chgData name="Brian Cui" userId="affd9c2201f9a06f" providerId="LiveId" clId="{95256396-B73B-4E48-9584-2E6A08B7E383}" dt="2019-09-12T02:15:14.575" v="1821" actId="26606"/>
          <ac:spMkLst>
            <pc:docMk/>
            <pc:sldMk cId="630504681" sldId="265"/>
            <ac:spMk id="16" creationId="{10162E77-11AD-44A7-84EC-40C59EEFBD2E}"/>
          </ac:spMkLst>
        </pc:spChg>
        <pc:spChg chg="add del">
          <ac:chgData name="Brian Cui" userId="affd9c2201f9a06f" providerId="LiveId" clId="{95256396-B73B-4E48-9584-2E6A08B7E383}" dt="2019-09-12T02:15:14.575" v="1821" actId="26606"/>
          <ac:spMkLst>
            <pc:docMk/>
            <pc:sldMk cId="630504681" sldId="265"/>
            <ac:spMk id="18" creationId="{6329CBCE-21AE-419D-AC1F-8ACF510A6670}"/>
          </ac:spMkLst>
        </pc:spChg>
        <pc:spChg chg="add">
          <ac:chgData name="Brian Cui" userId="affd9c2201f9a06f" providerId="LiveId" clId="{95256396-B73B-4E48-9584-2E6A08B7E383}" dt="2019-09-12T02:15:14.619" v="1822" actId="26606"/>
          <ac:spMkLst>
            <pc:docMk/>
            <pc:sldMk cId="630504681" sldId="265"/>
            <ac:spMk id="20" creationId="{C2579DAE-C141-48DB-810E-C070C300819E}"/>
          </ac:spMkLst>
        </pc:spChg>
        <pc:spChg chg="add">
          <ac:chgData name="Brian Cui" userId="affd9c2201f9a06f" providerId="LiveId" clId="{95256396-B73B-4E48-9584-2E6A08B7E383}" dt="2019-09-12T02:15:14.619" v="1822" actId="26606"/>
          <ac:spMkLst>
            <pc:docMk/>
            <pc:sldMk cId="630504681" sldId="265"/>
            <ac:spMk id="21" creationId="{02FD90C3-6350-4D5B-9738-6E94EDF30F74}"/>
          </ac:spMkLst>
        </pc:spChg>
        <pc:spChg chg="add">
          <ac:chgData name="Brian Cui" userId="affd9c2201f9a06f" providerId="LiveId" clId="{95256396-B73B-4E48-9584-2E6A08B7E383}" dt="2019-09-12T02:15:14.619" v="1822" actId="26606"/>
          <ac:spMkLst>
            <pc:docMk/>
            <pc:sldMk cId="630504681" sldId="265"/>
            <ac:spMk id="22" creationId="{41497DE5-0939-4D1D-9350-0C5E1B209C68}"/>
          </ac:spMkLst>
        </pc:spChg>
        <pc:spChg chg="add">
          <ac:chgData name="Brian Cui" userId="affd9c2201f9a06f" providerId="LiveId" clId="{95256396-B73B-4E48-9584-2E6A08B7E383}" dt="2019-09-12T02:15:14.619" v="1822" actId="26606"/>
          <ac:spMkLst>
            <pc:docMk/>
            <pc:sldMk cId="630504681" sldId="265"/>
            <ac:spMk id="23" creationId="{5CCC70ED-6C63-4537-B7EB-51990D6C0A6F}"/>
          </ac:spMkLst>
        </pc:spChg>
        <pc:spChg chg="add">
          <ac:chgData name="Brian Cui" userId="affd9c2201f9a06f" providerId="LiveId" clId="{95256396-B73B-4E48-9584-2E6A08B7E383}" dt="2019-09-12T02:15:14.619" v="1822" actId="26606"/>
          <ac:spMkLst>
            <pc:docMk/>
            <pc:sldMk cId="630504681" sldId="265"/>
            <ac:spMk id="24" creationId="{B76E24C1-2968-40DC-A36E-F6B85F0F0752}"/>
          </ac:spMkLst>
        </pc:spChg>
        <pc:picChg chg="add mod">
          <ac:chgData name="Brian Cui" userId="affd9c2201f9a06f" providerId="LiveId" clId="{95256396-B73B-4E48-9584-2E6A08B7E383}" dt="2019-09-12T02:41:14.880" v="2168" actId="1076"/>
          <ac:picMkLst>
            <pc:docMk/>
            <pc:sldMk cId="630504681" sldId="265"/>
            <ac:picMk id="4" creationId="{B53523B4-6A17-4207-91FB-54B6E20A8904}"/>
          </ac:picMkLst>
        </pc:picChg>
        <pc:cxnChg chg="add del">
          <ac:chgData name="Brian Cui" userId="affd9c2201f9a06f" providerId="LiveId" clId="{95256396-B73B-4E48-9584-2E6A08B7E383}" dt="2019-09-12T02:15:14.575" v="1821" actId="26606"/>
          <ac:cxnSpMkLst>
            <pc:docMk/>
            <pc:sldMk cId="630504681" sldId="265"/>
            <ac:cxnSpMk id="17" creationId="{5AB158E9-1B40-4CD6-95F0-95CA11DF7B7A}"/>
          </ac:cxnSpMkLst>
        </pc:cxnChg>
      </pc:sldChg>
      <pc:sldChg chg="addSp delSp modSp add modTransition setBg modAnim">
        <pc:chgData name="Brian Cui" userId="affd9c2201f9a06f" providerId="LiveId" clId="{95256396-B73B-4E48-9584-2E6A08B7E383}" dt="2019-09-15T04:11:54.128" v="2355"/>
        <pc:sldMkLst>
          <pc:docMk/>
          <pc:sldMk cId="3532038217" sldId="266"/>
        </pc:sldMkLst>
        <pc:spChg chg="mod">
          <ac:chgData name="Brian Cui" userId="affd9c2201f9a06f" providerId="LiveId" clId="{95256396-B73B-4E48-9584-2E6A08B7E383}" dt="2019-09-12T02:53:06.885" v="2203" actId="20577"/>
          <ac:spMkLst>
            <pc:docMk/>
            <pc:sldMk cId="3532038217" sldId="266"/>
            <ac:spMk id="2" creationId="{9A12E58E-986D-4B2A-8DAD-AD1EBA461604}"/>
          </ac:spMkLst>
        </pc:spChg>
        <pc:spChg chg="del">
          <ac:chgData name="Brian Cui" userId="affd9c2201f9a06f" providerId="LiveId" clId="{95256396-B73B-4E48-9584-2E6A08B7E383}" dt="2019-09-12T02:53:09.469" v="2204" actId="478"/>
          <ac:spMkLst>
            <pc:docMk/>
            <pc:sldMk cId="3532038217" sldId="266"/>
            <ac:spMk id="3" creationId="{FFBD33ED-E709-4124-9339-767109D240F1}"/>
          </ac:spMkLst>
        </pc:spChg>
        <pc:picChg chg="add del mod">
          <ac:chgData name="Brian Cui" userId="affd9c2201f9a06f" providerId="LiveId" clId="{95256396-B73B-4E48-9584-2E6A08B7E383}" dt="2019-09-12T02:54:17.435" v="2210" actId="478"/>
          <ac:picMkLst>
            <pc:docMk/>
            <pc:sldMk cId="3532038217" sldId="266"/>
            <ac:picMk id="5" creationId="{F76A519A-1CFF-4220-9E2C-01C829A686EB}"/>
          </ac:picMkLst>
        </pc:picChg>
        <pc:picChg chg="add mod">
          <ac:chgData name="Brian Cui" userId="affd9c2201f9a06f" providerId="LiveId" clId="{95256396-B73B-4E48-9584-2E6A08B7E383}" dt="2019-09-12T03:58:54.407" v="2324" actId="1076"/>
          <ac:picMkLst>
            <pc:docMk/>
            <pc:sldMk cId="3532038217" sldId="266"/>
            <ac:picMk id="7" creationId="{54E2EC08-2D43-4F42-A91D-8E6A26E089DD}"/>
          </ac:picMkLst>
        </pc:picChg>
        <pc:picChg chg="add mod modCrop">
          <ac:chgData name="Brian Cui" userId="affd9c2201f9a06f" providerId="LiveId" clId="{95256396-B73B-4E48-9584-2E6A08B7E383}" dt="2019-09-12T02:58:56.235" v="2266" actId="1076"/>
          <ac:picMkLst>
            <pc:docMk/>
            <pc:sldMk cId="3532038217" sldId="266"/>
            <ac:picMk id="9" creationId="{1EDF18D6-CE90-4406-880C-82F2E8718AC3}"/>
          </ac:picMkLst>
        </pc:picChg>
        <pc:picChg chg="add mod">
          <ac:chgData name="Brian Cui" userId="affd9c2201f9a06f" providerId="LiveId" clId="{95256396-B73B-4E48-9584-2E6A08B7E383}" dt="2019-09-12T02:58:56.235" v="2266" actId="1076"/>
          <ac:picMkLst>
            <pc:docMk/>
            <pc:sldMk cId="3532038217" sldId="266"/>
            <ac:picMk id="11" creationId="{FF170259-1C08-4AFE-841E-93F899339495}"/>
          </ac:picMkLst>
        </pc:picChg>
        <pc:picChg chg="add mod">
          <ac:chgData name="Brian Cui" userId="affd9c2201f9a06f" providerId="LiveId" clId="{95256396-B73B-4E48-9584-2E6A08B7E383}" dt="2019-09-12T02:58:56.235" v="2266" actId="1076"/>
          <ac:picMkLst>
            <pc:docMk/>
            <pc:sldMk cId="3532038217" sldId="266"/>
            <ac:picMk id="13" creationId="{29AF2D12-AE77-4624-B484-18DF90C8E292}"/>
          </ac:picMkLst>
        </pc:picChg>
        <pc:picChg chg="add del mod ord">
          <ac:chgData name="Brian Cui" userId="affd9c2201f9a06f" providerId="LiveId" clId="{95256396-B73B-4E48-9584-2E6A08B7E383}" dt="2019-09-12T02:57:07.400" v="2249"/>
          <ac:picMkLst>
            <pc:docMk/>
            <pc:sldMk cId="3532038217" sldId="266"/>
            <ac:picMk id="15" creationId="{10295A6C-99B4-408E-BF90-7D5194632C0C}"/>
          </ac:picMkLst>
        </pc:picChg>
        <pc:picChg chg="add mod">
          <ac:chgData name="Brian Cui" userId="affd9c2201f9a06f" providerId="LiveId" clId="{95256396-B73B-4E48-9584-2E6A08B7E383}" dt="2019-09-12T02:59:25.493" v="2275" actId="1076"/>
          <ac:picMkLst>
            <pc:docMk/>
            <pc:sldMk cId="3532038217" sldId="266"/>
            <ac:picMk id="17" creationId="{810A172A-19DA-461C-94C1-B715F1C0DDB1}"/>
          </ac:picMkLst>
        </pc:picChg>
        <pc:picChg chg="add mod">
          <ac:chgData name="Brian Cui" userId="affd9c2201f9a06f" providerId="LiveId" clId="{95256396-B73B-4E48-9584-2E6A08B7E383}" dt="2019-09-12T02:59:19.842" v="2272" actId="1440"/>
          <ac:picMkLst>
            <pc:docMk/>
            <pc:sldMk cId="3532038217" sldId="266"/>
            <ac:picMk id="19" creationId="{98915C3D-4EBA-4A84-989E-31E23192E5A6}"/>
          </ac:picMkLst>
        </pc:picChg>
        <pc:picChg chg="add del mod">
          <ac:chgData name="Brian Cui" userId="affd9c2201f9a06f" providerId="LiveId" clId="{95256396-B73B-4E48-9584-2E6A08B7E383}" dt="2019-09-12T03:58:52.283" v="2319"/>
          <ac:picMkLst>
            <pc:docMk/>
            <pc:sldMk cId="3532038217" sldId="266"/>
            <ac:picMk id="21" creationId="{4E60F690-A84B-4475-817A-C15DFBF6725B}"/>
          </ac:picMkLst>
        </pc:picChg>
        <pc:picChg chg="add del">
          <ac:chgData name="Brian Cui" userId="affd9c2201f9a06f" providerId="LiveId" clId="{95256396-B73B-4E48-9584-2E6A08B7E383}" dt="2019-09-12T02:56:29.368" v="2238" actId="478"/>
          <ac:picMkLst>
            <pc:docMk/>
            <pc:sldMk cId="3532038217" sldId="266"/>
            <ac:picMk id="1026" creationId="{909B9544-0AFE-4E75-B881-10AD000C7F2C}"/>
          </ac:picMkLst>
        </pc:picChg>
      </pc:sldChg>
      <pc:sldChg chg="modSp add modTransition">
        <pc:chgData name="Brian Cui" userId="affd9c2201f9a06f" providerId="LiveId" clId="{95256396-B73B-4E48-9584-2E6A08B7E383}" dt="2019-09-16T03:40:01.202" v="3334" actId="20577"/>
        <pc:sldMkLst>
          <pc:docMk/>
          <pc:sldMk cId="1009268577" sldId="267"/>
        </pc:sldMkLst>
        <pc:spChg chg="mod">
          <ac:chgData name="Brian Cui" userId="affd9c2201f9a06f" providerId="LiveId" clId="{95256396-B73B-4E48-9584-2E6A08B7E383}" dt="2019-09-12T03:59:02.150" v="2334" actId="20577"/>
          <ac:spMkLst>
            <pc:docMk/>
            <pc:sldMk cId="1009268577" sldId="267"/>
            <ac:spMk id="2" creationId="{39C67647-5C58-4A66-A786-BFC3DDB5DD66}"/>
          </ac:spMkLst>
        </pc:spChg>
        <pc:spChg chg="mod">
          <ac:chgData name="Brian Cui" userId="affd9c2201f9a06f" providerId="LiveId" clId="{95256396-B73B-4E48-9584-2E6A08B7E383}" dt="2019-09-16T03:40:01.202" v="3334" actId="20577"/>
          <ac:spMkLst>
            <pc:docMk/>
            <pc:sldMk cId="1009268577" sldId="267"/>
            <ac:spMk id="3" creationId="{AC6D997F-11AD-4CC7-9B32-389FBB301FE8}"/>
          </ac:spMkLst>
        </pc:spChg>
      </pc:sldChg>
      <pc:sldChg chg="addSp delSp modSp add">
        <pc:chgData name="Brian Cui" userId="affd9c2201f9a06f" providerId="LiveId" clId="{95256396-B73B-4E48-9584-2E6A08B7E383}" dt="2019-09-16T03:41:08.250" v="3437" actId="1076"/>
        <pc:sldMkLst>
          <pc:docMk/>
          <pc:sldMk cId="1208110042" sldId="268"/>
        </pc:sldMkLst>
        <pc:spChg chg="mod">
          <ac:chgData name="Brian Cui" userId="affd9c2201f9a06f" providerId="LiveId" clId="{95256396-B73B-4E48-9584-2E6A08B7E383}" dt="2019-09-16T03:40:54.118" v="3435" actId="20577"/>
          <ac:spMkLst>
            <pc:docMk/>
            <pc:sldMk cId="1208110042" sldId="268"/>
            <ac:spMk id="2" creationId="{2E92D97B-7B0F-4BCB-A6FE-624B37F79E1B}"/>
          </ac:spMkLst>
        </pc:spChg>
        <pc:spChg chg="del mod">
          <ac:chgData name="Brian Cui" userId="affd9c2201f9a06f" providerId="LiveId" clId="{95256396-B73B-4E48-9584-2E6A08B7E383}" dt="2019-09-16T03:40:12.646" v="3348" actId="478"/>
          <ac:spMkLst>
            <pc:docMk/>
            <pc:sldMk cId="1208110042" sldId="268"/>
            <ac:spMk id="3" creationId="{F0F4A71B-4407-4C94-A472-2AF0BDB7D5EA}"/>
          </ac:spMkLst>
        </pc:spChg>
        <pc:spChg chg="add mod">
          <ac:chgData name="Brian Cui" userId="affd9c2201f9a06f" providerId="LiveId" clId="{95256396-B73B-4E48-9584-2E6A08B7E383}" dt="2019-09-16T03:41:08.250" v="3437" actId="1076"/>
          <ac:spMkLst>
            <pc:docMk/>
            <pc:sldMk cId="1208110042" sldId="268"/>
            <ac:spMk id="5" creationId="{ED8D850A-63D5-4EFB-9584-98FE74CB1EC1}"/>
          </ac:spMkLst>
        </pc:spChg>
      </pc:sldChg>
      <pc:sldChg chg="addSp delSp modSp add modAnim">
        <pc:chgData name="Brian Cui" userId="affd9c2201f9a06f" providerId="LiveId" clId="{95256396-B73B-4E48-9584-2E6A08B7E383}" dt="2019-09-16T03:44:28.995" v="3469"/>
        <pc:sldMkLst>
          <pc:docMk/>
          <pc:sldMk cId="3307880999" sldId="269"/>
        </pc:sldMkLst>
        <pc:spChg chg="mod">
          <ac:chgData name="Brian Cui" userId="affd9c2201f9a06f" providerId="LiveId" clId="{95256396-B73B-4E48-9584-2E6A08B7E383}" dt="2019-09-16T03:25:23.634" v="2914" actId="20577"/>
          <ac:spMkLst>
            <pc:docMk/>
            <pc:sldMk cId="3307880999" sldId="269"/>
            <ac:spMk id="2" creationId="{BC7DA963-D855-4401-B1BE-7F2D229AA039}"/>
          </ac:spMkLst>
        </pc:spChg>
        <pc:spChg chg="mod">
          <ac:chgData name="Brian Cui" userId="affd9c2201f9a06f" providerId="LiveId" clId="{95256396-B73B-4E48-9584-2E6A08B7E383}" dt="2019-09-16T03:39:31.832" v="3316" actId="27636"/>
          <ac:spMkLst>
            <pc:docMk/>
            <pc:sldMk cId="3307880999" sldId="269"/>
            <ac:spMk id="3" creationId="{E70A5813-1A85-4C0C-90E8-545119AEAD04}"/>
          </ac:spMkLst>
        </pc:spChg>
        <pc:spChg chg="add mod">
          <ac:chgData name="Brian Cui" userId="affd9c2201f9a06f" providerId="LiveId" clId="{95256396-B73B-4E48-9584-2E6A08B7E383}" dt="2019-09-16T03:35:34.367" v="3261" actId="1076"/>
          <ac:spMkLst>
            <pc:docMk/>
            <pc:sldMk cId="3307880999" sldId="269"/>
            <ac:spMk id="10" creationId="{58C5263E-2391-4104-B6F8-505155FA20BD}"/>
          </ac:spMkLst>
        </pc:spChg>
        <pc:spChg chg="add mod">
          <ac:chgData name="Brian Cui" userId="affd9c2201f9a06f" providerId="LiveId" clId="{95256396-B73B-4E48-9584-2E6A08B7E383}" dt="2019-09-16T03:36:54.766" v="3282" actId="1076"/>
          <ac:spMkLst>
            <pc:docMk/>
            <pc:sldMk cId="3307880999" sldId="269"/>
            <ac:spMk id="12" creationId="{173B4C50-3D63-40EA-9DF9-9511E024BB55}"/>
          </ac:spMkLst>
        </pc:spChg>
        <pc:spChg chg="add del mod">
          <ac:chgData name="Brian Cui" userId="affd9c2201f9a06f" providerId="LiveId" clId="{95256396-B73B-4E48-9584-2E6A08B7E383}" dt="2019-09-16T03:32:58.207" v="3175" actId="478"/>
          <ac:spMkLst>
            <pc:docMk/>
            <pc:sldMk cId="3307880999" sldId="269"/>
            <ac:spMk id="13" creationId="{8635FB54-9E7F-4551-B319-69CE126ACF71}"/>
          </ac:spMkLst>
        </pc:spChg>
        <pc:spChg chg="add mod">
          <ac:chgData name="Brian Cui" userId="affd9c2201f9a06f" providerId="LiveId" clId="{95256396-B73B-4E48-9584-2E6A08B7E383}" dt="2019-09-16T03:36:54.766" v="3282" actId="1076"/>
          <ac:spMkLst>
            <pc:docMk/>
            <pc:sldMk cId="3307880999" sldId="269"/>
            <ac:spMk id="15" creationId="{315BFEA0-4918-4E80-95D5-256C08F363E3}"/>
          </ac:spMkLst>
        </pc:spChg>
        <pc:spChg chg="add mod">
          <ac:chgData name="Brian Cui" userId="affd9c2201f9a06f" providerId="LiveId" clId="{95256396-B73B-4E48-9584-2E6A08B7E383}" dt="2019-09-16T03:36:18.924" v="3277" actId="1076"/>
          <ac:spMkLst>
            <pc:docMk/>
            <pc:sldMk cId="3307880999" sldId="269"/>
            <ac:spMk id="17" creationId="{FF26E1E6-0905-4070-A98B-85D288077020}"/>
          </ac:spMkLst>
        </pc:spChg>
        <pc:spChg chg="add mod">
          <ac:chgData name="Brian Cui" userId="affd9c2201f9a06f" providerId="LiveId" clId="{95256396-B73B-4E48-9584-2E6A08B7E383}" dt="2019-09-16T03:37:34.381" v="3309" actId="1076"/>
          <ac:spMkLst>
            <pc:docMk/>
            <pc:sldMk cId="3307880999" sldId="269"/>
            <ac:spMk id="19" creationId="{4CF14AFA-D35E-4109-A5DD-3CA1650A4D45}"/>
          </ac:spMkLst>
        </pc:spChg>
        <pc:spChg chg="add mod">
          <ac:chgData name="Brian Cui" userId="affd9c2201f9a06f" providerId="LiveId" clId="{95256396-B73B-4E48-9584-2E6A08B7E383}" dt="2019-09-16T03:37:09.695" v="3305" actId="404"/>
          <ac:spMkLst>
            <pc:docMk/>
            <pc:sldMk cId="3307880999" sldId="269"/>
            <ac:spMk id="23" creationId="{484E8305-BFB2-4BC6-97C3-CE293C362990}"/>
          </ac:spMkLst>
        </pc:spChg>
        <pc:spChg chg="add mod">
          <ac:chgData name="Brian Cui" userId="affd9c2201f9a06f" providerId="LiveId" clId="{95256396-B73B-4E48-9584-2E6A08B7E383}" dt="2019-09-16T03:39:42.857" v="3317" actId="1076"/>
          <ac:spMkLst>
            <pc:docMk/>
            <pc:sldMk cId="3307880999" sldId="269"/>
            <ac:spMk id="25" creationId="{04EDF213-D4B8-4278-89BE-3FEBC39FE6F9}"/>
          </ac:spMkLst>
        </pc:spChg>
        <pc:picChg chg="add mod">
          <ac:chgData name="Brian Cui" userId="affd9c2201f9a06f" providerId="LiveId" clId="{95256396-B73B-4E48-9584-2E6A08B7E383}" dt="2019-09-16T03:30:12.935" v="3039" actId="1076"/>
          <ac:picMkLst>
            <pc:docMk/>
            <pc:sldMk cId="3307880999" sldId="269"/>
            <ac:picMk id="5" creationId="{B17D64DE-59BB-4B3D-BA2E-0455A3E94B40}"/>
          </ac:picMkLst>
        </pc:picChg>
        <pc:picChg chg="add del mod">
          <ac:chgData name="Brian Cui" userId="affd9c2201f9a06f" providerId="LiveId" clId="{95256396-B73B-4E48-9584-2E6A08B7E383}" dt="2019-09-16T03:31:00.266" v="3045" actId="478"/>
          <ac:picMkLst>
            <pc:docMk/>
            <pc:sldMk cId="3307880999" sldId="269"/>
            <ac:picMk id="7" creationId="{BBF3AC5C-5174-4BE4-8FF2-615C34128181}"/>
          </ac:picMkLst>
        </pc:picChg>
        <pc:picChg chg="add mod">
          <ac:chgData name="Brian Cui" userId="affd9c2201f9a06f" providerId="LiveId" clId="{95256396-B73B-4E48-9584-2E6A08B7E383}" dt="2019-09-16T03:42:02.129" v="3439" actId="1076"/>
          <ac:picMkLst>
            <pc:docMk/>
            <pc:sldMk cId="3307880999" sldId="269"/>
            <ac:picMk id="9" creationId="{DBC6394C-553D-480B-A40A-966BDC179B2E}"/>
          </ac:picMkLst>
        </pc:picChg>
        <pc:picChg chg="add mod">
          <ac:chgData name="Brian Cui" userId="affd9c2201f9a06f" providerId="LiveId" clId="{95256396-B73B-4E48-9584-2E6A08B7E383}" dt="2019-09-16T03:36:54.766" v="3282" actId="1076"/>
          <ac:picMkLst>
            <pc:docMk/>
            <pc:sldMk cId="3307880999" sldId="269"/>
            <ac:picMk id="11" creationId="{F00C202F-B77E-40C9-AAED-48A8463B9446}"/>
          </ac:picMkLst>
        </pc:picChg>
        <pc:picChg chg="add mod">
          <ac:chgData name="Brian Cui" userId="affd9c2201f9a06f" providerId="LiveId" clId="{95256396-B73B-4E48-9584-2E6A08B7E383}" dt="2019-09-16T03:36:54.766" v="3282" actId="1076"/>
          <ac:picMkLst>
            <pc:docMk/>
            <pc:sldMk cId="3307880999" sldId="269"/>
            <ac:picMk id="14" creationId="{FD612B38-47AC-4CB0-9F8F-BD54ECE6DB8C}"/>
          </ac:picMkLst>
        </pc:picChg>
        <pc:picChg chg="add del mod">
          <ac:chgData name="Brian Cui" userId="affd9c2201f9a06f" providerId="LiveId" clId="{95256396-B73B-4E48-9584-2E6A08B7E383}" dt="2019-09-16T03:34:31.303" v="3213" actId="478"/>
          <ac:picMkLst>
            <pc:docMk/>
            <pc:sldMk cId="3307880999" sldId="269"/>
            <ac:picMk id="16" creationId="{FA1C3AC6-D9B8-4F04-89FB-505ED4E0D64F}"/>
          </ac:picMkLst>
        </pc:picChg>
        <pc:picChg chg="add mod">
          <ac:chgData name="Brian Cui" userId="affd9c2201f9a06f" providerId="LiveId" clId="{95256396-B73B-4E48-9584-2E6A08B7E383}" dt="2019-09-16T03:37:34.381" v="3309" actId="1076"/>
          <ac:picMkLst>
            <pc:docMk/>
            <pc:sldMk cId="3307880999" sldId="269"/>
            <ac:picMk id="18" creationId="{C2AD3F1E-BCBE-4FB8-B51F-BE1F2A52F4F4}"/>
          </ac:picMkLst>
        </pc:picChg>
        <pc:picChg chg="add mod">
          <ac:chgData name="Brian Cui" userId="affd9c2201f9a06f" providerId="LiveId" clId="{95256396-B73B-4E48-9584-2E6A08B7E383}" dt="2019-09-16T03:36:47.259" v="3281" actId="207"/>
          <ac:picMkLst>
            <pc:docMk/>
            <pc:sldMk cId="3307880999" sldId="269"/>
            <ac:picMk id="21" creationId="{26C96C47-C181-44A1-85CA-0214FAE3B0C1}"/>
          </ac:picMkLst>
        </pc:picChg>
        <pc:picChg chg="add mod">
          <ac:chgData name="Brian Cui" userId="affd9c2201f9a06f" providerId="LiveId" clId="{95256396-B73B-4E48-9584-2E6A08B7E383}" dt="2019-09-16T03:37:03.856" v="3284" actId="1076"/>
          <ac:picMkLst>
            <pc:docMk/>
            <pc:sldMk cId="3307880999" sldId="269"/>
            <ac:picMk id="22" creationId="{0129D06B-17B3-4CD4-BC13-140F090CCC36}"/>
          </ac:picMkLst>
        </pc:picChg>
        <pc:picChg chg="add mod">
          <ac:chgData name="Brian Cui" userId="affd9c2201f9a06f" providerId="LiveId" clId="{95256396-B73B-4E48-9584-2E6A08B7E383}" dt="2019-09-16T03:39:42.857" v="3317" actId="1076"/>
          <ac:picMkLst>
            <pc:docMk/>
            <pc:sldMk cId="3307880999" sldId="269"/>
            <ac:picMk id="24" creationId="{53FB6487-15C6-4A5E-A49B-005E7460DF0B}"/>
          </ac:picMkLst>
        </pc:picChg>
      </pc:sldChg>
      <pc:sldChg chg="addSp delSp modSp add del">
        <pc:chgData name="Brian Cui" userId="affd9c2201f9a06f" providerId="LiveId" clId="{95256396-B73B-4E48-9584-2E6A08B7E383}" dt="2019-09-17T03:04:00.383" v="3500" actId="2696"/>
        <pc:sldMkLst>
          <pc:docMk/>
          <pc:sldMk cId="196816375" sldId="270"/>
        </pc:sldMkLst>
        <pc:spChg chg="mod">
          <ac:chgData name="Brian Cui" userId="affd9c2201f9a06f" providerId="LiveId" clId="{95256396-B73B-4E48-9584-2E6A08B7E383}" dt="2019-09-17T03:02:30.742" v="3492" actId="20577"/>
          <ac:spMkLst>
            <pc:docMk/>
            <pc:sldMk cId="196816375" sldId="270"/>
            <ac:spMk id="2" creationId="{8C835F4F-A3C7-446B-AD66-83EF5D0B09AA}"/>
          </ac:spMkLst>
        </pc:spChg>
        <pc:spChg chg="del">
          <ac:chgData name="Brian Cui" userId="affd9c2201f9a06f" providerId="LiveId" clId="{95256396-B73B-4E48-9584-2E6A08B7E383}" dt="2019-09-17T03:02:33.480" v="3493" actId="478"/>
          <ac:spMkLst>
            <pc:docMk/>
            <pc:sldMk cId="196816375" sldId="270"/>
            <ac:spMk id="3" creationId="{C0A7CBBE-ABFF-466D-B816-7F98F82D687F}"/>
          </ac:spMkLst>
        </pc:spChg>
        <pc:picChg chg="add mod">
          <ac:chgData name="Brian Cui" userId="affd9c2201f9a06f" providerId="LiveId" clId="{95256396-B73B-4E48-9584-2E6A08B7E383}" dt="2019-09-17T03:02:38.278" v="3495" actId="1076"/>
          <ac:picMkLst>
            <pc:docMk/>
            <pc:sldMk cId="196816375" sldId="270"/>
            <ac:picMk id="4" creationId="{DD4F8D13-F9C0-4FA5-A9AE-4AA385BBFDB2}"/>
          </ac:picMkLst>
        </pc:picChg>
      </pc:sldChg>
      <pc:sldChg chg="modSp add del">
        <pc:chgData name="Brian Cui" userId="affd9c2201f9a06f" providerId="LiveId" clId="{95256396-B73B-4E48-9584-2E6A08B7E383}" dt="2019-09-17T03:02:25.478" v="3483" actId="2696"/>
        <pc:sldMkLst>
          <pc:docMk/>
          <pc:sldMk cId="477876560" sldId="270"/>
        </pc:sldMkLst>
        <pc:spChg chg="mod">
          <ac:chgData name="Brian Cui" userId="affd9c2201f9a06f" providerId="LiveId" clId="{95256396-B73B-4E48-9584-2E6A08B7E383}" dt="2019-09-17T03:01:39.761" v="3482" actId="20577"/>
          <ac:spMkLst>
            <pc:docMk/>
            <pc:sldMk cId="477876560" sldId="270"/>
            <ac:spMk id="2" creationId="{88165839-992B-4E99-87DF-FC9F35416A9E}"/>
          </ac:spMkLst>
        </pc:spChg>
      </pc:sldChg>
      <pc:sldChg chg="addSp delSp modSp add modAnim">
        <pc:chgData name="Brian Cui" userId="affd9c2201f9a06f" providerId="LiveId" clId="{95256396-B73B-4E48-9584-2E6A08B7E383}" dt="2019-09-17T03:21:43.958" v="3628"/>
        <pc:sldMkLst>
          <pc:docMk/>
          <pc:sldMk cId="3373607146" sldId="270"/>
        </pc:sldMkLst>
        <pc:spChg chg="del mod">
          <ac:chgData name="Brian Cui" userId="affd9c2201f9a06f" providerId="LiveId" clId="{95256396-B73B-4E48-9584-2E6A08B7E383}" dt="2019-09-17T03:17:45.986" v="3512" actId="478"/>
          <ac:spMkLst>
            <pc:docMk/>
            <pc:sldMk cId="3373607146" sldId="270"/>
            <ac:spMk id="2" creationId="{4443ABB6-CCCB-4C1F-8794-E6583CEC023A}"/>
          </ac:spMkLst>
        </pc:spChg>
        <pc:spChg chg="add mod">
          <ac:chgData name="Brian Cui" userId="affd9c2201f9a06f" providerId="LiveId" clId="{95256396-B73B-4E48-9584-2E6A08B7E383}" dt="2019-09-17T03:17:45.986" v="3512" actId="478"/>
          <ac:spMkLst>
            <pc:docMk/>
            <pc:sldMk cId="3373607146" sldId="270"/>
            <ac:spMk id="5" creationId="{94CB6810-08C6-43BD-9676-3EDDB2FB60F2}"/>
          </ac:spMkLst>
        </pc:spChg>
        <pc:spChg chg="add mod">
          <ac:chgData name="Brian Cui" userId="affd9c2201f9a06f" providerId="LiveId" clId="{95256396-B73B-4E48-9584-2E6A08B7E383}" dt="2019-09-17T03:19:23.966" v="3580" actId="1076"/>
          <ac:spMkLst>
            <pc:docMk/>
            <pc:sldMk cId="3373607146" sldId="270"/>
            <ac:spMk id="11" creationId="{231267FF-7A1F-43D6-B7D4-AF5635623589}"/>
          </ac:spMkLst>
        </pc:spChg>
        <pc:spChg chg="add mod">
          <ac:chgData name="Brian Cui" userId="affd9c2201f9a06f" providerId="LiveId" clId="{95256396-B73B-4E48-9584-2E6A08B7E383}" dt="2019-09-17T03:21:14.445" v="3621" actId="403"/>
          <ac:spMkLst>
            <pc:docMk/>
            <pc:sldMk cId="3373607146" sldId="270"/>
            <ac:spMk id="12" creationId="{437563E4-3249-4CAA-9A04-D734B2AB1820}"/>
          </ac:spMkLst>
        </pc:spChg>
        <pc:picChg chg="add mod">
          <ac:chgData name="Brian Cui" userId="affd9c2201f9a06f" providerId="LiveId" clId="{95256396-B73B-4E48-9584-2E6A08B7E383}" dt="2019-09-17T03:18:18.749" v="3514" actId="1076"/>
          <ac:picMkLst>
            <pc:docMk/>
            <pc:sldMk cId="3373607146" sldId="270"/>
            <ac:picMk id="6" creationId="{8312DC00-2454-4A23-8B67-9E3E3AA04417}"/>
          </ac:picMkLst>
        </pc:picChg>
        <pc:cxnChg chg="add mod">
          <ac:chgData name="Brian Cui" userId="affd9c2201f9a06f" providerId="LiveId" clId="{95256396-B73B-4E48-9584-2E6A08B7E383}" dt="2019-09-17T03:18:59.260" v="3560" actId="14100"/>
          <ac:cxnSpMkLst>
            <pc:docMk/>
            <pc:sldMk cId="3373607146" sldId="270"/>
            <ac:cxnSpMk id="8" creationId="{0B6B3251-82C7-4DA8-867E-DCC58AFB6D37}"/>
          </ac:cxnSpMkLst>
        </pc:cxnChg>
      </pc:sldChg>
      <pc:sldChg chg="addSp delSp modSp add">
        <pc:chgData name="Brian Cui" userId="affd9c2201f9a06f" providerId="LiveId" clId="{95256396-B73B-4E48-9584-2E6A08B7E383}" dt="2019-09-18T06:19:54.371" v="3999" actId="14100"/>
        <pc:sldMkLst>
          <pc:docMk/>
          <pc:sldMk cId="1224460297" sldId="271"/>
        </pc:sldMkLst>
        <pc:spChg chg="mod">
          <ac:chgData name="Brian Cui" userId="affd9c2201f9a06f" providerId="LiveId" clId="{95256396-B73B-4E48-9584-2E6A08B7E383}" dt="2019-09-18T06:11:34.792" v="3639" actId="20577"/>
          <ac:spMkLst>
            <pc:docMk/>
            <pc:sldMk cId="1224460297" sldId="271"/>
            <ac:spMk id="2" creationId="{682574D9-3D43-47A7-8F9C-6C3DC075D820}"/>
          </ac:spMkLst>
        </pc:spChg>
        <pc:spChg chg="del">
          <ac:chgData name="Brian Cui" userId="affd9c2201f9a06f" providerId="LiveId" clId="{95256396-B73B-4E48-9584-2E6A08B7E383}" dt="2019-09-18T06:11:38.162" v="3640" actId="478"/>
          <ac:spMkLst>
            <pc:docMk/>
            <pc:sldMk cId="1224460297" sldId="271"/>
            <ac:spMk id="3" creationId="{A18FCD39-82F3-4072-AC2E-FF3C2078F019}"/>
          </ac:spMkLst>
        </pc:spChg>
        <pc:spChg chg="add del mod">
          <ac:chgData name="Brian Cui" userId="affd9c2201f9a06f" providerId="LiveId" clId="{95256396-B73B-4E48-9584-2E6A08B7E383}" dt="2019-09-18T06:18:19.873" v="3983" actId="478"/>
          <ac:spMkLst>
            <pc:docMk/>
            <pc:sldMk cId="1224460297" sldId="271"/>
            <ac:spMk id="9" creationId="{69BBA6E6-B2AF-4722-B2F7-E51E76FB6266}"/>
          </ac:spMkLst>
        </pc:spChg>
        <pc:graphicFrameChg chg="add del mod">
          <ac:chgData name="Brian Cui" userId="affd9c2201f9a06f" providerId="LiveId" clId="{95256396-B73B-4E48-9584-2E6A08B7E383}" dt="2019-09-18T06:16:47.562" v="3971"/>
          <ac:graphicFrameMkLst>
            <pc:docMk/>
            <pc:sldMk cId="1224460297" sldId="271"/>
            <ac:graphicFrameMk id="10" creationId="{F76F9EEB-5F8B-4DF6-AD01-9345714F2832}"/>
          </ac:graphicFrameMkLst>
        </pc:graphicFrameChg>
        <pc:picChg chg="add del mod">
          <ac:chgData name="Brian Cui" userId="affd9c2201f9a06f" providerId="LiveId" clId="{95256396-B73B-4E48-9584-2E6A08B7E383}" dt="2019-09-18T06:12:17.706" v="3643" actId="478"/>
          <ac:picMkLst>
            <pc:docMk/>
            <pc:sldMk cId="1224460297" sldId="271"/>
            <ac:picMk id="4" creationId="{8B3DA34B-A5EA-4E37-A94A-D509618CC339}"/>
          </ac:picMkLst>
        </pc:picChg>
        <pc:picChg chg="add mod">
          <ac:chgData name="Brian Cui" userId="affd9c2201f9a06f" providerId="LiveId" clId="{95256396-B73B-4E48-9584-2E6A08B7E383}" dt="2019-09-18T06:18:51.423" v="3987" actId="1076"/>
          <ac:picMkLst>
            <pc:docMk/>
            <pc:sldMk cId="1224460297" sldId="271"/>
            <ac:picMk id="6" creationId="{096F2A9D-2A06-4C3C-B5BA-FCB2FFE1693D}"/>
          </ac:picMkLst>
        </pc:picChg>
        <pc:picChg chg="add del mod">
          <ac:chgData name="Brian Cui" userId="affd9c2201f9a06f" providerId="LiveId" clId="{95256396-B73B-4E48-9584-2E6A08B7E383}" dt="2019-09-18T06:16:44.609" v="3969" actId="478"/>
          <ac:picMkLst>
            <pc:docMk/>
            <pc:sldMk cId="1224460297" sldId="271"/>
            <ac:picMk id="8" creationId="{E3FFD83D-1891-427B-AB09-0D5F54504EEF}"/>
          </ac:picMkLst>
        </pc:picChg>
        <pc:picChg chg="add mod">
          <ac:chgData name="Brian Cui" userId="affd9c2201f9a06f" providerId="LiveId" clId="{95256396-B73B-4E48-9584-2E6A08B7E383}" dt="2019-09-18T06:18:53.105" v="3988" actId="1076"/>
          <ac:picMkLst>
            <pc:docMk/>
            <pc:sldMk cId="1224460297" sldId="271"/>
            <ac:picMk id="12" creationId="{B55158FF-9AD0-4260-AE82-925C8749D591}"/>
          </ac:picMkLst>
        </pc:picChg>
        <pc:picChg chg="add mod">
          <ac:chgData name="Brian Cui" userId="affd9c2201f9a06f" providerId="LiveId" clId="{95256396-B73B-4E48-9584-2E6A08B7E383}" dt="2019-09-18T06:19:44.040" v="3995" actId="1076"/>
          <ac:picMkLst>
            <pc:docMk/>
            <pc:sldMk cId="1224460297" sldId="271"/>
            <ac:picMk id="14" creationId="{17EFB0D8-4A74-40D6-8AFC-91ECE8511F57}"/>
          </ac:picMkLst>
        </pc:picChg>
        <pc:picChg chg="add mod">
          <ac:chgData name="Brian Cui" userId="affd9c2201f9a06f" providerId="LiveId" clId="{95256396-B73B-4E48-9584-2E6A08B7E383}" dt="2019-09-18T06:19:54.371" v="3999" actId="14100"/>
          <ac:picMkLst>
            <pc:docMk/>
            <pc:sldMk cId="1224460297" sldId="271"/>
            <ac:picMk id="16" creationId="{6DEEA292-6D2A-4C78-A797-902EFE5DE8BE}"/>
          </ac:picMkLst>
        </pc:picChg>
      </pc:sldChg>
      <pc:sldChg chg="addSp delSp modSp add del">
        <pc:chgData name="Brian Cui" userId="affd9c2201f9a06f" providerId="LiveId" clId="{95256396-B73B-4E48-9584-2E6A08B7E383}" dt="2019-09-17T03:04:09.337" v="3501" actId="2696"/>
        <pc:sldMkLst>
          <pc:docMk/>
          <pc:sldMk cId="4138388331" sldId="271"/>
        </pc:sldMkLst>
        <pc:spChg chg="del">
          <ac:chgData name="Brian Cui" userId="affd9c2201f9a06f" providerId="LiveId" clId="{95256396-B73B-4E48-9584-2E6A08B7E383}" dt="2019-09-17T03:03:12.063" v="3499" actId="478"/>
          <ac:spMkLst>
            <pc:docMk/>
            <pc:sldMk cId="4138388331" sldId="271"/>
            <ac:spMk id="2" creationId="{8091AA76-98DE-47A7-B1D2-01D33E0A3340}"/>
          </ac:spMkLst>
        </pc:spChg>
        <pc:picChg chg="add mod">
          <ac:chgData name="Brian Cui" userId="affd9c2201f9a06f" providerId="LiveId" clId="{95256396-B73B-4E48-9584-2E6A08B7E383}" dt="2019-09-17T03:03:08.940" v="3498" actId="1076"/>
          <ac:picMkLst>
            <pc:docMk/>
            <pc:sldMk cId="4138388331" sldId="271"/>
            <ac:picMk id="4" creationId="{DE843CE2-3278-4784-9A8C-1D2E800CC8A3}"/>
          </ac:picMkLst>
        </pc:picChg>
      </pc:sldChg>
      <pc:sldChg chg="modSp add del">
        <pc:chgData name="Brian Cui" userId="affd9c2201f9a06f" providerId="LiveId" clId="{95256396-B73B-4E48-9584-2E6A08B7E383}" dt="2019-09-23T05:10:32.941" v="4099" actId="2696"/>
        <pc:sldMkLst>
          <pc:docMk/>
          <pc:sldMk cId="1387797600" sldId="272"/>
        </pc:sldMkLst>
        <pc:spChg chg="mod">
          <ac:chgData name="Brian Cui" userId="affd9c2201f9a06f" providerId="LiveId" clId="{95256396-B73B-4E48-9584-2E6A08B7E383}" dt="2019-09-23T05:10:01.280" v="4014" actId="20577"/>
          <ac:spMkLst>
            <pc:docMk/>
            <pc:sldMk cId="1387797600" sldId="272"/>
            <ac:spMk id="2" creationId="{A5459EBA-1DE0-419F-8F09-BEA7514AB898}"/>
          </ac:spMkLst>
        </pc:spChg>
        <pc:spChg chg="mod">
          <ac:chgData name="Brian Cui" userId="affd9c2201f9a06f" providerId="LiveId" clId="{95256396-B73B-4E48-9584-2E6A08B7E383}" dt="2019-09-23T05:10:29.552" v="4098" actId="403"/>
          <ac:spMkLst>
            <pc:docMk/>
            <pc:sldMk cId="1387797600" sldId="272"/>
            <ac:spMk id="3" creationId="{0FC5855A-3904-4F84-9150-AC360D18914B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B8807C-5630-48B5-A9F4-71C8F31AB22E}" type="datetimeFigureOut">
              <a:rPr lang="en-US" smtClean="0"/>
              <a:t>9/20/2020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B8B678-9BD6-44F6-9626-9B50DEA689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3344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B8B678-9BD6-44F6-9626-9B50DEA6894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147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64C87-D48C-460D-9FF5-13AEE8529549}" type="datetimeFigureOut">
              <a:rPr lang="en-US" smtClean="0"/>
              <a:t>9/20/2020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29EFC-31C3-4B77-9028-5F45854E1751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529023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64C87-D48C-460D-9FF5-13AEE8529549}" type="datetimeFigureOut">
              <a:rPr lang="en-US" smtClean="0"/>
              <a:t>9/20/2020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29EFC-31C3-4B77-9028-5F45854E17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5791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64C87-D48C-460D-9FF5-13AEE8529549}" type="datetimeFigureOut">
              <a:rPr lang="en-US" smtClean="0"/>
              <a:t>9/20/2020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29EFC-31C3-4B77-9028-5F45854E17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07380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64C87-D48C-460D-9FF5-13AEE8529549}" type="datetimeFigureOut">
              <a:rPr lang="en-US" smtClean="0"/>
              <a:t>9/20/2020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29EFC-31C3-4B77-9028-5F45854E17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17136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64C87-D48C-460D-9FF5-13AEE8529549}" type="datetimeFigureOut">
              <a:rPr lang="en-US" smtClean="0"/>
              <a:t>9/20/2020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29EFC-31C3-4B77-9028-5F45854E1751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8527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64C87-D48C-460D-9FF5-13AEE8529549}" type="datetimeFigureOut">
              <a:rPr lang="en-US" smtClean="0"/>
              <a:t>9/20/2020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29EFC-31C3-4B77-9028-5F45854E17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5709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64C87-D48C-460D-9FF5-13AEE8529549}" type="datetimeFigureOut">
              <a:rPr lang="en-US" smtClean="0"/>
              <a:t>9/20/2020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29EFC-31C3-4B77-9028-5F45854E17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7567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64C87-D48C-460D-9FF5-13AEE8529549}" type="datetimeFigureOut">
              <a:rPr lang="en-US" smtClean="0"/>
              <a:t>9/20/2020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29EFC-31C3-4B77-9028-5F45854E17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8058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64C87-D48C-460D-9FF5-13AEE8529549}" type="datetimeFigureOut">
              <a:rPr lang="en-US" smtClean="0"/>
              <a:t>9/20/2020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29EFC-31C3-4B77-9028-5F45854E17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3686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FDE64C87-D48C-460D-9FF5-13AEE8529549}" type="datetimeFigureOut">
              <a:rPr lang="en-US" smtClean="0"/>
              <a:t>9/20/2020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ED29EFC-31C3-4B77-9028-5F45854E17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7567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64C87-D48C-460D-9FF5-13AEE8529549}" type="datetimeFigureOut">
              <a:rPr lang="en-US" smtClean="0"/>
              <a:t>9/20/2020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29EFC-31C3-4B77-9028-5F45854E17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7072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FDE64C87-D48C-460D-9FF5-13AEE8529549}" type="datetimeFigureOut">
              <a:rPr lang="en-US" smtClean="0"/>
              <a:t>9/20/2020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AED29EFC-31C3-4B77-9028-5F45854E1751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06969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sv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f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jpg"/><Relationship Id="rId4" Type="http://schemas.openxmlformats.org/officeDocument/2006/relationships/image" Target="../media/image23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briancui.com/csc-143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f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f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f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88C4CF77-7AF8-4122-A7B0-041ABDF16B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9F576F-B927-4373-A935-5ED9B1FEED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73409" y="988741"/>
            <a:ext cx="4813935" cy="4880518"/>
          </a:xfrm>
          <a:noFill/>
          <a:ln>
            <a:noFill/>
          </a:ln>
        </p:spPr>
        <p:txBody>
          <a:bodyPr wrap="square" anchor="ctr">
            <a:normAutofit/>
          </a:bodyPr>
          <a:lstStyle/>
          <a:p>
            <a:r>
              <a:rPr lang="en-US" sz="5400" dirty="0"/>
              <a:t>Day Zero</a:t>
            </a:r>
            <a:br>
              <a:rPr lang="en-US" sz="5400" dirty="0"/>
            </a:br>
            <a:r>
              <a:rPr lang="en-US" sz="1400" dirty="0"/>
              <a:t> </a:t>
            </a:r>
            <a:br>
              <a:rPr lang="en-US" sz="5400" dirty="0"/>
            </a:br>
            <a:r>
              <a:rPr lang="en-US" sz="3200" dirty="0"/>
              <a:t>Introductions</a:t>
            </a:r>
            <a:br>
              <a:rPr lang="en-US" sz="3200" dirty="0"/>
            </a:br>
            <a:r>
              <a:rPr lang="en-US" sz="3200" dirty="0"/>
              <a:t>Installing JDK 11</a:t>
            </a:r>
            <a:br>
              <a:rPr lang="en-US" sz="3200" dirty="0"/>
            </a:br>
            <a:r>
              <a:rPr lang="en-US" sz="3200" dirty="0"/>
              <a:t>Java Review</a:t>
            </a:r>
            <a:br>
              <a:rPr lang="en-US" sz="3200" dirty="0"/>
            </a:br>
            <a:r>
              <a:rPr lang="en-US" sz="3200" dirty="0"/>
              <a:t>Git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509D458-5758-41CE-89DE-485C1BBCD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38656" cy="6858000"/>
          </a:xfrm>
          <a:prstGeom prst="rect">
            <a:avLst/>
          </a:prstGeom>
          <a:solidFill>
            <a:schemeClr val="tx1">
              <a:lumMod val="75000"/>
              <a:lumOff val="2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D38966F-378A-47DC-83CC-D5A783224D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38656" y="0"/>
            <a:ext cx="4653776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BEA9F3-F189-47A9-8625-1E4F4F3D2C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19633" y="988742"/>
            <a:ext cx="3701883" cy="4880518"/>
          </a:xfrm>
          <a:ln w="25400" cap="sq">
            <a:noFill/>
            <a:miter lim="800000"/>
          </a:ln>
        </p:spPr>
        <p:txBody>
          <a:bodyPr anchor="ctr">
            <a:norm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CSC 143: Programming II</a:t>
            </a:r>
          </a:p>
          <a:p>
            <a:pPr algn="ctr"/>
            <a:r>
              <a:rPr lang="en-US" sz="2800" dirty="0">
                <a:solidFill>
                  <a:srgbClr val="FFFFFF"/>
                </a:solidFill>
              </a:rPr>
              <a:t>North Seattle College</a:t>
            </a:r>
          </a:p>
          <a:p>
            <a:pPr algn="ctr"/>
            <a:r>
              <a:rPr lang="en-US" sz="2800">
                <a:solidFill>
                  <a:srgbClr val="FFFFFF"/>
                </a:solidFill>
              </a:rPr>
              <a:t>FALL </a:t>
            </a:r>
            <a:r>
              <a:rPr lang="en-US" sz="2800" dirty="0">
                <a:solidFill>
                  <a:srgbClr val="FFFFFF"/>
                </a:solidFill>
              </a:rPr>
              <a:t>2020 quarter</a:t>
            </a:r>
          </a:p>
          <a:p>
            <a:pPr algn="ctr"/>
            <a:r>
              <a:rPr lang="en-US" sz="2800" dirty="0">
                <a:solidFill>
                  <a:srgbClr val="FFFFFF"/>
                </a:solidFill>
              </a:rPr>
              <a:t>Brian Cui</a:t>
            </a:r>
          </a:p>
        </p:txBody>
      </p:sp>
    </p:spTree>
    <p:extLst>
      <p:ext uri="{BB962C8B-B14F-4D97-AF65-F5344CB8AC3E}">
        <p14:creationId xmlns:p14="http://schemas.microsoft.com/office/powerpoint/2010/main" val="17762463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DA963-D855-4401-B1BE-7F2D229AA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Addressing 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0A5813-1A85-4C0C-90E8-545119AEAD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5235" y="1928611"/>
            <a:ext cx="6572089" cy="1090811"/>
          </a:xfrm>
        </p:spPr>
        <p:txBody>
          <a:bodyPr>
            <a:normAutofit fontScale="92500" lnSpcReduction="10000"/>
          </a:bodyPr>
          <a:lstStyle/>
          <a:p>
            <a:r>
              <a:rPr lang="en-US" sz="3600" b="1" dirty="0"/>
              <a:t>You:</a:t>
            </a:r>
            <a:r>
              <a:rPr lang="en-US" sz="3600" dirty="0"/>
              <a:t> How do you pronounce</a:t>
            </a:r>
            <a:r>
              <a:rPr lang="zh-CN" altLang="en-US" sz="3600" dirty="0"/>
              <a:t>崔</a:t>
            </a:r>
            <a:r>
              <a:rPr lang="en-US" altLang="zh-CN" sz="3600" dirty="0"/>
              <a:t>?</a:t>
            </a:r>
          </a:p>
          <a:p>
            <a:pPr marL="0" indent="0">
              <a:buNone/>
            </a:pPr>
            <a:r>
              <a:rPr lang="en-US" sz="3600" dirty="0"/>
              <a:t>	</a:t>
            </a:r>
            <a:r>
              <a:rPr lang="en-US" sz="3200" dirty="0"/>
              <a:t>"</a:t>
            </a:r>
            <a:r>
              <a:rPr lang="en-US" sz="3200" dirty="0" err="1"/>
              <a:t>Kwee</a:t>
            </a:r>
            <a:r>
              <a:rPr lang="en-US" sz="3200" dirty="0"/>
              <a:t>"? "</a:t>
            </a:r>
            <a:r>
              <a:rPr lang="en-US" sz="3200" dirty="0" err="1"/>
              <a:t>Kway</a:t>
            </a:r>
            <a:r>
              <a:rPr lang="en-US" sz="3200" dirty="0"/>
              <a:t>?" …</a:t>
            </a:r>
            <a:endParaRPr lang="en-US" sz="3600" dirty="0"/>
          </a:p>
        </p:txBody>
      </p:sp>
      <p:pic>
        <p:nvPicPr>
          <p:cNvPr id="5" name="Picture 4" descr="A person wearing a white shirt&#10;&#10;Description automatically generated">
            <a:extLst>
              <a:ext uri="{FF2B5EF4-FFF2-40B4-BE49-F238E27FC236}">
                <a16:creationId xmlns:a16="http://schemas.microsoft.com/office/drawing/2014/main" id="{B17D64DE-59BB-4B3D-BA2E-0455A3E94B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8212" y="1737360"/>
            <a:ext cx="3428356" cy="2925530"/>
          </a:xfrm>
          <a:prstGeom prst="rect">
            <a:avLst/>
          </a:prstGeom>
        </p:spPr>
      </p:pic>
      <p:pic>
        <p:nvPicPr>
          <p:cNvPr id="9" name="Graphic 8" descr="Checkmark">
            <a:extLst>
              <a:ext uri="{FF2B5EF4-FFF2-40B4-BE49-F238E27FC236}">
                <a16:creationId xmlns:a16="http://schemas.microsoft.com/office/drawing/2014/main" id="{DBC6394C-553D-480B-A40A-966BDC179B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39190" y="3245477"/>
            <a:ext cx="914400" cy="914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8C5263E-2391-4104-B6F8-505155FA20BD}"/>
              </a:ext>
            </a:extLst>
          </p:cNvPr>
          <p:cNvSpPr txBox="1"/>
          <p:nvPr/>
        </p:nvSpPr>
        <p:spPr>
          <a:xfrm>
            <a:off x="2069635" y="3426196"/>
            <a:ext cx="30303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Professor Brian</a:t>
            </a:r>
          </a:p>
        </p:txBody>
      </p:sp>
      <p:pic>
        <p:nvPicPr>
          <p:cNvPr id="22" name="Graphic 21" descr="Checkmark">
            <a:extLst>
              <a:ext uri="{FF2B5EF4-FFF2-40B4-BE49-F238E27FC236}">
                <a16:creationId xmlns:a16="http://schemas.microsoft.com/office/drawing/2014/main" id="{0129D06B-17B3-4CD4-BC13-140F090CCC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50078" y="3981647"/>
            <a:ext cx="914400" cy="9144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484E8305-BFB2-4BC6-97C3-CE293C362990}"/>
              </a:ext>
            </a:extLst>
          </p:cNvPr>
          <p:cNvSpPr txBox="1"/>
          <p:nvPr/>
        </p:nvSpPr>
        <p:spPr>
          <a:xfrm>
            <a:off x="2080523" y="4162366"/>
            <a:ext cx="44896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Professor Cui </a:t>
            </a:r>
            <a:r>
              <a:rPr lang="en-US" sz="2400" dirty="0"/>
              <a:t>(as in "</a:t>
            </a:r>
            <a:r>
              <a:rPr lang="en-US" sz="2400" dirty="0" err="1"/>
              <a:t>Kwee</a:t>
            </a:r>
            <a:r>
              <a:rPr lang="en-US" sz="2400" dirty="0"/>
              <a:t>")</a:t>
            </a:r>
            <a:endParaRPr lang="en-US" sz="3600" dirty="0"/>
          </a:p>
        </p:txBody>
      </p:sp>
      <p:pic>
        <p:nvPicPr>
          <p:cNvPr id="24" name="Graphic 23" descr="Checkmark">
            <a:extLst>
              <a:ext uri="{FF2B5EF4-FFF2-40B4-BE49-F238E27FC236}">
                <a16:creationId xmlns:a16="http://schemas.microsoft.com/office/drawing/2014/main" id="{53FB6487-15C6-4A5E-A49B-005E7460DF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39190" y="4712665"/>
            <a:ext cx="914400" cy="9144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04EDF213-D4B8-4278-89BE-3FEBC39FE6F9}"/>
              </a:ext>
            </a:extLst>
          </p:cNvPr>
          <p:cNvSpPr txBox="1"/>
          <p:nvPr/>
        </p:nvSpPr>
        <p:spPr>
          <a:xfrm>
            <a:off x="2069635" y="4893384"/>
            <a:ext cx="42806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Professor Cui </a:t>
            </a:r>
            <a:r>
              <a:rPr lang="en-US" sz="2400" dirty="0"/>
              <a:t>(as in "</a:t>
            </a:r>
            <a:r>
              <a:rPr lang="zh-CN" altLang="en-US" sz="2400" dirty="0"/>
              <a:t>崔</a:t>
            </a:r>
            <a:r>
              <a:rPr lang="en-US" sz="2400" dirty="0"/>
              <a:t>")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307880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4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4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4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4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4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4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4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4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23" grpId="0"/>
      <p:bldP spid="2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C67647-5C58-4A66-A786-BFC3DDB5D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6D997F-11AD-4CC7-9B32-389FBB301F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82044"/>
            <a:ext cx="10058400" cy="3471781"/>
          </a:xfrm>
        </p:spPr>
        <p:txBody>
          <a:bodyPr>
            <a:normAutofit fontScale="92500"/>
          </a:bodyPr>
          <a:lstStyle/>
          <a:p>
            <a:pPr lvl="1">
              <a:buFont typeface="Arial" panose="020B0604020202020204" pitchFamily="34" charset="0"/>
              <a:buChar char="•"/>
            </a:pPr>
            <a:r>
              <a:rPr lang="en-US" sz="2800" dirty="0"/>
              <a:t>Understand and apply object-oriented design principles in programming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400" dirty="0"/>
              <a:t>Inheritance, Encapsulation, Polymorphism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800" dirty="0"/>
              <a:t>Write code that is efficient, extendable, and maintainable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400" dirty="0"/>
              <a:t>Data Structures, SOLID Principles (Reading), Modular Design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800" dirty="0"/>
              <a:t>Learn how to think critically about program implementation decisions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400" dirty="0"/>
              <a:t>Test-Driven Development, Exams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800" dirty="0"/>
              <a:t>Gain exposure to industry standard tools and techniques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400" dirty="0"/>
              <a:t>Command-Line, Git, IntelliJ</a:t>
            </a:r>
          </a:p>
        </p:txBody>
      </p:sp>
    </p:spTree>
    <p:extLst>
      <p:ext uri="{BB962C8B-B14F-4D97-AF65-F5344CB8AC3E}">
        <p14:creationId xmlns:p14="http://schemas.microsoft.com/office/powerpoint/2010/main" val="1009268577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A2B46-0575-42C1-A10C-36E3247548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dirty="0"/>
              <a:t>Prerequisites:</a:t>
            </a:r>
            <a:br>
              <a:rPr lang="en-US" sz="4000" b="1" dirty="0"/>
            </a:br>
            <a:r>
              <a:rPr lang="en-US" dirty="0"/>
              <a:t>Is This Class for You?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11FA77-7780-4EA5-A250-CCFBC0076A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1845734"/>
            <a:ext cx="6711407" cy="4335060"/>
          </a:xfrm>
        </p:spPr>
        <p:txBody>
          <a:bodyPr>
            <a:normAutofit/>
          </a:bodyPr>
          <a:lstStyle/>
          <a:p>
            <a:pPr lvl="1"/>
            <a:r>
              <a:rPr lang="en-US" sz="2800" b="1" dirty="0"/>
              <a:t>Strong understanding </a:t>
            </a:r>
            <a:r>
              <a:rPr lang="en-US" sz="2800" dirty="0"/>
              <a:t>of programming constructs required</a:t>
            </a:r>
          </a:p>
          <a:p>
            <a:pPr lvl="2"/>
            <a:r>
              <a:rPr lang="en-US" sz="2400" dirty="0"/>
              <a:t>Variables, conditionals, loops, functions</a:t>
            </a:r>
          </a:p>
          <a:p>
            <a:pPr lvl="2"/>
            <a:r>
              <a:rPr lang="en-US" sz="2400" dirty="0"/>
              <a:t>Java knowledge preferred but not necessary</a:t>
            </a:r>
          </a:p>
          <a:p>
            <a:pPr lvl="1"/>
            <a:r>
              <a:rPr lang="en-US" sz="2800" dirty="0"/>
              <a:t>Significant time commitment</a:t>
            </a:r>
          </a:p>
          <a:p>
            <a:pPr lvl="2"/>
            <a:r>
              <a:rPr lang="en-US" sz="2400" b="1" dirty="0"/>
              <a:t>6-10+ hours/week</a:t>
            </a:r>
            <a:r>
              <a:rPr lang="en-US" sz="2400" dirty="0"/>
              <a:t> on projects and studying</a:t>
            </a:r>
          </a:p>
          <a:p>
            <a:pPr lvl="1"/>
            <a:r>
              <a:rPr lang="en-US" sz="2800" dirty="0"/>
              <a:t>Lots of problem solving</a:t>
            </a:r>
          </a:p>
          <a:p>
            <a:pPr lvl="2"/>
            <a:r>
              <a:rPr lang="en-US" sz="2400" dirty="0"/>
              <a:t>Independent research and experimentation</a:t>
            </a:r>
          </a:p>
          <a:p>
            <a:pPr lvl="2"/>
            <a:r>
              <a:rPr lang="en-US" sz="2400" dirty="0"/>
              <a:t>No "cookie cutter" solutions</a:t>
            </a:r>
          </a:p>
        </p:txBody>
      </p:sp>
      <p:pic>
        <p:nvPicPr>
          <p:cNvPr id="8" name="Picture 7" descr="A person sitting on a table&#10;&#10;Description automatically generated">
            <a:extLst>
              <a:ext uri="{FF2B5EF4-FFF2-40B4-BE49-F238E27FC236}">
                <a16:creationId xmlns:a16="http://schemas.microsoft.com/office/drawing/2014/main" id="{B311FCBB-2034-4F9B-B52D-125EFAF688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6252" y="2616393"/>
            <a:ext cx="4215748" cy="279374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F0EB9F1-7076-4810-80E9-13FF4F1E9ED3}"/>
              </a:ext>
            </a:extLst>
          </p:cNvPr>
          <p:cNvSpPr txBox="1"/>
          <p:nvPr/>
        </p:nvSpPr>
        <p:spPr>
          <a:xfrm>
            <a:off x="1912448" y="3089933"/>
            <a:ext cx="8367104" cy="92333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5400" dirty="0"/>
              <a:t>Do you enjoy programming?</a:t>
            </a:r>
          </a:p>
        </p:txBody>
      </p:sp>
    </p:spTree>
    <p:extLst>
      <p:ext uri="{BB962C8B-B14F-4D97-AF65-F5344CB8AC3E}">
        <p14:creationId xmlns:p14="http://schemas.microsoft.com/office/powerpoint/2010/main" val="1482819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66ED82-6DFD-480C-871C-ED83ABDEA9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4CB6810-08C6-43BD-9676-3EDDB2FB60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12DC00-2454-4A23-8B67-9E3E3AA044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36260"/>
            <a:ext cx="12192000" cy="5257447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B6B3251-82C7-4DA8-867E-DCC58AFB6D37}"/>
              </a:ext>
            </a:extLst>
          </p:cNvPr>
          <p:cNvCxnSpPr>
            <a:cxnSpLocks/>
          </p:cNvCxnSpPr>
          <p:nvPr/>
        </p:nvCxnSpPr>
        <p:spPr>
          <a:xfrm>
            <a:off x="8731876" y="2466304"/>
            <a:ext cx="2305318" cy="1571223"/>
          </a:xfrm>
          <a:prstGeom prst="straightConnector1">
            <a:avLst/>
          </a:prstGeom>
          <a:ln w="152400">
            <a:solidFill>
              <a:srgbClr val="C0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31267FF-7A1F-43D6-B7D4-AF5635623589}"/>
              </a:ext>
            </a:extLst>
          </p:cNvPr>
          <p:cNvSpPr txBox="1"/>
          <p:nvPr/>
        </p:nvSpPr>
        <p:spPr>
          <a:xfrm>
            <a:off x="6915955" y="1292010"/>
            <a:ext cx="187743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rgbClr val="C00000"/>
                </a:solidFill>
                <a:latin typeface="Consolas" panose="020B0609020204030204" pitchFamily="49" charset="0"/>
              </a:rPr>
              <a:t>$$$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37563E4-3249-4CAA-9A04-D734B2AB1820}"/>
              </a:ext>
            </a:extLst>
          </p:cNvPr>
          <p:cNvSpPr txBox="1"/>
          <p:nvPr/>
        </p:nvSpPr>
        <p:spPr>
          <a:xfrm rot="17508443">
            <a:off x="-1000673" y="2564819"/>
            <a:ext cx="4785797" cy="120032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7200" b="1" dirty="0">
                <a:ln w="28575">
                  <a:solidFill>
                    <a:schemeClr val="bg1"/>
                  </a:solidFill>
                </a:ln>
                <a:solidFill>
                  <a:srgbClr val="00B050"/>
                </a:solidFill>
              </a:rPr>
              <a:t>[OPTIONAL]</a:t>
            </a:r>
          </a:p>
        </p:txBody>
      </p:sp>
    </p:spTree>
    <p:extLst>
      <p:ext uri="{BB962C8B-B14F-4D97-AF65-F5344CB8AC3E}">
        <p14:creationId xmlns:p14="http://schemas.microsoft.com/office/powerpoint/2010/main" val="3373607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2574D9-3D43-47A7-8F9C-6C3DC075D8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 a Job!</a:t>
            </a:r>
          </a:p>
        </p:txBody>
      </p:sp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096F2A9D-2A06-4C3C-B5BA-FCB2FFE169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2355" y="2221653"/>
            <a:ext cx="2681410" cy="3825994"/>
          </a:xfrm>
          <a:prstGeom prst="rect">
            <a:avLst/>
          </a:prstGeom>
        </p:spPr>
      </p:pic>
      <p:pic>
        <p:nvPicPr>
          <p:cNvPr id="12" name="Picture 11" descr="A screenshot of text&#10;&#10;Description automatically generated">
            <a:extLst>
              <a:ext uri="{FF2B5EF4-FFF2-40B4-BE49-F238E27FC236}">
                <a16:creationId xmlns:a16="http://schemas.microsoft.com/office/drawing/2014/main" id="{B55158FF-9AD0-4260-AE82-925C8749D5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1395" y="797936"/>
            <a:ext cx="3550170" cy="399394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7EFB0D8-4A74-40D6-8AFC-91ECE8511F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1234" y="453891"/>
            <a:ext cx="3396343" cy="2476718"/>
          </a:xfrm>
          <a:prstGeom prst="rect">
            <a:avLst/>
          </a:prstGeom>
        </p:spPr>
      </p:pic>
      <p:pic>
        <p:nvPicPr>
          <p:cNvPr id="16" name="Picture 15" descr="A picture containing person, outdoor, man, building&#10;&#10;Description automatically generated">
            <a:extLst>
              <a:ext uri="{FF2B5EF4-FFF2-40B4-BE49-F238E27FC236}">
                <a16:creationId xmlns:a16="http://schemas.microsoft.com/office/drawing/2014/main" id="{6DEEA292-6D2A-4C78-A797-902EFE5DE8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1234" y="3078480"/>
            <a:ext cx="2134738" cy="3247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4602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2D97B-7B0F-4BCB-A6FE-624B37F79E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Website &amp; Syllabus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D8D850A-63D5-4EFB-9584-98FE74CB1E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73661" y="3466301"/>
            <a:ext cx="8444677" cy="1139780"/>
          </a:xfrm>
        </p:spPr>
        <p:txBody>
          <a:bodyPr>
            <a:normAutofit/>
          </a:bodyPr>
          <a:lstStyle/>
          <a:p>
            <a:pPr algn="ctr"/>
            <a:r>
              <a:rPr lang="en-US" sz="5400" dirty="0">
                <a:latin typeface="Consolas" panose="020B0609020204030204" pitchFamily="49" charset="0"/>
                <a:hlinkClick r:id="rId2"/>
              </a:rPr>
              <a:t>briancui.com/csc-143</a:t>
            </a:r>
            <a:endParaRPr lang="en-US" sz="5400" dirty="0">
              <a:latin typeface="Consolas" panose="020B0609020204030204" pitchFamily="49" charset="0"/>
            </a:endParaRPr>
          </a:p>
          <a:p>
            <a:pPr algn="ctr"/>
            <a:endParaRPr lang="en-US" sz="5400" dirty="0">
              <a:latin typeface="Consolas" panose="020B0609020204030204" pitchFamily="49" charset="0"/>
            </a:endParaRPr>
          </a:p>
          <a:p>
            <a:pPr algn="ctr"/>
            <a:endParaRPr lang="en-US" sz="5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81100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25960-F164-449B-8AB4-AA4101F32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 Fibonacci Numbers </a:t>
            </a:r>
            <a:r>
              <a:rPr lang="en-US" sz="3200" dirty="0"/>
              <a:t>and why we care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3D40A88-6706-4356-B9D8-58FAFC2E76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845734"/>
                <a:ext cx="10058400" cy="4023360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In mathematics, the classic </a:t>
                </a:r>
                <a:r>
                  <a:rPr lang="en-US" sz="2400" i="1" dirty="0"/>
                  <a:t>Fibonacci sequence </a:t>
                </a:r>
                <a:r>
                  <a:rPr lang="en-US" sz="2400" dirty="0"/>
                  <a:t>is formed by a series of numbers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400" dirty="0"/>
                  <a:t> where each number is the sum of its two predecessors. Formally,</a:t>
                </a:r>
                <a:br>
                  <a:rPr lang="en-US" sz="2400" dirty="0"/>
                </a:br>
                <a:r>
                  <a:rPr lang="en-US" sz="1200" dirty="0"/>
                  <a:t> </a:t>
                </a:r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</m:sub>
                    </m:sSub>
                  </m:oMath>
                </a14:m>
                <a:endParaRPr lang="en-US" sz="2800" b="0" dirty="0"/>
              </a:p>
              <a:p>
                <a:pPr algn="ctr"/>
                <a:r>
                  <a:rPr lang="en-US" sz="100" dirty="0"/>
                  <a:t> </a:t>
                </a:r>
                <a:br>
                  <a:rPr lang="en-US" sz="2800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=0</m:t>
                    </m:r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sz="2800" b="0" dirty="0"/>
              </a:p>
              <a:p>
                <a:r>
                  <a:rPr lang="en-US" sz="1100" dirty="0"/>
                  <a:t> </a:t>
                </a:r>
                <a:br>
                  <a:rPr lang="en-US" sz="2400" dirty="0"/>
                </a:br>
                <a:r>
                  <a:rPr lang="en-US" sz="2400" dirty="0"/>
                  <a:t>The beginning of the sequence is thus:</a:t>
                </a:r>
              </a:p>
              <a:p>
                <a:r>
                  <a:rPr lang="en-US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0, 1, 1, 2, 3, 5, 8, 13, 21, 34, 55, 89, 144…</a:t>
                </a:r>
              </a:p>
              <a:p>
                <a:r>
                  <a:rPr lang="en-US" sz="2400" dirty="0"/>
                  <a:t>and so forth, ad infinitum.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3D40A88-6706-4356-B9D8-58FAFC2E76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845734"/>
                <a:ext cx="10058400" cy="4023360"/>
              </a:xfrm>
              <a:blipFill>
                <a:blip r:embed="rId2"/>
                <a:stretch>
                  <a:fillRect l="-1212" t="-2121" r="-13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 descr="A picture containing shoji&#10;&#10;Description automatically generated">
            <a:extLst>
              <a:ext uri="{FF2B5EF4-FFF2-40B4-BE49-F238E27FC236}">
                <a16:creationId xmlns:a16="http://schemas.microsoft.com/office/drawing/2014/main" id="{B2016C91-4656-4C09-94AD-FA02F3164B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1951" y="3870637"/>
            <a:ext cx="3173730" cy="1998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0549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25960-F164-449B-8AB4-AA4101F32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 Fibonacci Numbers </a:t>
            </a:r>
            <a:r>
              <a:rPr lang="en-US" sz="3200" dirty="0"/>
              <a:t>and why we care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D40A88-6706-4356-B9D8-58FAFC2E76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1845734"/>
            <a:ext cx="7418072" cy="4023360"/>
          </a:xfrm>
        </p:spPr>
        <p:txBody>
          <a:bodyPr>
            <a:normAutofit/>
          </a:bodyPr>
          <a:lstStyle/>
          <a:p>
            <a:r>
              <a:rPr lang="en-US" sz="2400" dirty="0"/>
              <a:t>Now consider the following recursive Python function:</a:t>
            </a:r>
          </a:p>
          <a:p>
            <a:r>
              <a:rPr lang="en-US" sz="24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def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FF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fib</a:t>
            </a:r>
            <a:r>
              <a:rPr lang="en-US" sz="2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sz="2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):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==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0</a:t>
            </a:r>
            <a:r>
              <a:rPr lang="en-US" sz="2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4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0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b="1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elif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==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</a:t>
            </a:r>
            <a:r>
              <a:rPr lang="en-US" sz="2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4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else</a:t>
            </a:r>
            <a:r>
              <a:rPr lang="en-US" sz="2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da-DK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da-DK" sz="24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da-DK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fib</a:t>
            </a:r>
            <a:r>
              <a:rPr lang="da-DK" sz="2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da-DK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 </a:t>
            </a:r>
            <a:r>
              <a:rPr lang="da-DK" sz="2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</a:t>
            </a:r>
            <a:r>
              <a:rPr lang="da-DK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a-DK" sz="24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</a:t>
            </a:r>
            <a:r>
              <a:rPr lang="da-DK" sz="2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da-DK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a-DK" sz="2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+</a:t>
            </a:r>
            <a:r>
              <a:rPr lang="da-DK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fib</a:t>
            </a:r>
            <a:r>
              <a:rPr lang="da-DK" sz="2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da-DK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 </a:t>
            </a:r>
            <a:r>
              <a:rPr lang="da-DK" sz="2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</a:t>
            </a:r>
            <a:r>
              <a:rPr lang="da-DK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a-DK" sz="24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2</a:t>
            </a:r>
            <a:r>
              <a:rPr lang="da-DK" sz="2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endParaRPr lang="en-US" sz="2400" dirty="0">
              <a:latin typeface="Consolas" panose="020B0609020204030204" pitchFamily="49" charset="0"/>
            </a:endParaRPr>
          </a:p>
        </p:txBody>
      </p:sp>
      <p:pic>
        <p:nvPicPr>
          <p:cNvPr id="5" name="Picture 4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D77A2005-AE4E-4FB7-9090-607DC5F786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5351" y="1972357"/>
            <a:ext cx="2640329" cy="352043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26C19D5-AA4A-4FD8-9C55-34CBF28D04C6}"/>
              </a:ext>
            </a:extLst>
          </p:cNvPr>
          <p:cNvSpPr txBox="1"/>
          <p:nvPr/>
        </p:nvSpPr>
        <p:spPr>
          <a:xfrm>
            <a:off x="8831041" y="5061397"/>
            <a:ext cx="20089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/>
              <a:t>Leonardo Fibonacci</a:t>
            </a:r>
          </a:p>
          <a:p>
            <a:pPr algn="ctr"/>
            <a:r>
              <a:rPr lang="en-US" i="1" dirty="0"/>
              <a:t>1170-1250</a:t>
            </a:r>
          </a:p>
        </p:txBody>
      </p:sp>
    </p:spTree>
    <p:extLst>
      <p:ext uri="{BB962C8B-B14F-4D97-AF65-F5344CB8AC3E}">
        <p14:creationId xmlns:p14="http://schemas.microsoft.com/office/powerpoint/2010/main" val="3288078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25960-F164-449B-8AB4-AA4101F32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 Fibonacci Numbers </a:t>
            </a:r>
            <a:r>
              <a:rPr lang="en-US" sz="3200" dirty="0"/>
              <a:t>and why we care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D40A88-6706-4356-B9D8-58FAFC2E76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1845734"/>
            <a:ext cx="4434197" cy="4023360"/>
          </a:xfrm>
        </p:spPr>
        <p:txBody>
          <a:bodyPr>
            <a:normAutofit/>
          </a:bodyPr>
          <a:lstStyle/>
          <a:p>
            <a:r>
              <a:rPr lang="en-US" dirty="0"/>
              <a:t>Now consider the following recursive Python function:</a:t>
            </a:r>
          </a:p>
          <a:p>
            <a:r>
              <a:rPr lang="en-US" sz="18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def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fib</a:t>
            </a:r>
            <a:r>
              <a:rPr lang="en-US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):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18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0</a:t>
            </a:r>
            <a:r>
              <a:rPr lang="en-US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18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0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1800" b="1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elif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</a:t>
            </a:r>
            <a:r>
              <a:rPr lang="en-US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18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18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else</a:t>
            </a:r>
            <a:r>
              <a:rPr lang="en-US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da-DK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da-DK" sz="18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da-DK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fib</a:t>
            </a:r>
            <a:r>
              <a:rPr lang="da-DK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da-DK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 </a:t>
            </a:r>
            <a:r>
              <a:rPr lang="da-DK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</a:t>
            </a:r>
            <a:r>
              <a:rPr lang="da-DK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a-DK" sz="18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</a:t>
            </a:r>
            <a:r>
              <a:rPr lang="da-DK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da-DK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a-DK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+</a:t>
            </a:r>
            <a:r>
              <a:rPr lang="da-DK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fib</a:t>
            </a:r>
            <a:r>
              <a:rPr lang="da-DK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da-DK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 </a:t>
            </a:r>
            <a:r>
              <a:rPr lang="da-DK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</a:t>
            </a:r>
            <a:r>
              <a:rPr lang="da-DK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a-DK" sz="18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2</a:t>
            </a:r>
            <a:r>
              <a:rPr lang="da-DK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endParaRPr lang="en-US" sz="1800" dirty="0">
              <a:latin typeface="Consolas" panose="020B0609020204030204" pitchFamily="49" charset="0"/>
            </a:endParaRPr>
          </a:p>
        </p:txBody>
      </p:sp>
      <p:pic>
        <p:nvPicPr>
          <p:cNvPr id="5" name="Picture 4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D77A2005-AE4E-4FB7-9090-607DC5F7860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85" b="13614"/>
          <a:stretch/>
        </p:blipFill>
        <p:spPr>
          <a:xfrm>
            <a:off x="5153697" y="2765040"/>
            <a:ext cx="1482465" cy="1482466"/>
          </a:xfrm>
          <a:prstGeom prst="rect">
            <a:avLst/>
          </a:prstGeom>
        </p:spPr>
      </p:pic>
      <p:pic>
        <p:nvPicPr>
          <p:cNvPr id="6" name="Picture 5" descr="A person wearing glasses and smiling at the camera&#10;&#10;Description automatically generated">
            <a:extLst>
              <a:ext uri="{FF2B5EF4-FFF2-40B4-BE49-F238E27FC236}">
                <a16:creationId xmlns:a16="http://schemas.microsoft.com/office/drawing/2014/main" id="{A88F3D2B-38D7-4D54-AF30-A02CB852B2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7990" y="2858789"/>
            <a:ext cx="1294969" cy="1294969"/>
          </a:xfrm>
          <a:prstGeom prst="rect">
            <a:avLst/>
          </a:prstGeom>
        </p:spPr>
      </p:pic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2F00552A-3075-4E67-AB04-268476814786}"/>
              </a:ext>
            </a:extLst>
          </p:cNvPr>
          <p:cNvSpPr/>
          <p:nvPr/>
        </p:nvSpPr>
        <p:spPr>
          <a:xfrm>
            <a:off x="7038304" y="2858789"/>
            <a:ext cx="2761448" cy="893902"/>
          </a:xfrm>
          <a:prstGeom prst="wedgeRectCallout">
            <a:avLst>
              <a:gd name="adj1" fmla="val -70879"/>
              <a:gd name="adj2" fmla="val -9025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range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10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):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print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fib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))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8828E312-C18B-4B5D-A218-958D7ABF80D0}"/>
              </a:ext>
            </a:extLst>
          </p:cNvPr>
          <p:cNvSpPr/>
          <p:nvPr/>
        </p:nvSpPr>
        <p:spPr>
          <a:xfrm>
            <a:off x="7038304" y="4153758"/>
            <a:ext cx="2761448" cy="834659"/>
          </a:xfrm>
          <a:prstGeom prst="wedgeRectCallout">
            <a:avLst>
              <a:gd name="adj1" fmla="val 49184"/>
              <a:gd name="adj2" fmla="val -7979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latin typeface="Consolas" panose="020B0609020204030204" pitchFamily="49" charset="0"/>
              </a:rPr>
              <a:t>0, 1, 1, 2, 3, 5, 8, 13, 21, 34</a:t>
            </a:r>
          </a:p>
        </p:txBody>
      </p:sp>
    </p:spTree>
    <p:extLst>
      <p:ext uri="{BB962C8B-B14F-4D97-AF65-F5344CB8AC3E}">
        <p14:creationId xmlns:p14="http://schemas.microsoft.com/office/powerpoint/2010/main" val="22766594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25960-F164-449B-8AB4-AA4101F32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 Fibonacci Numbers </a:t>
            </a:r>
            <a:r>
              <a:rPr lang="en-US" sz="3200" dirty="0"/>
              <a:t>and why we care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D40A88-6706-4356-B9D8-58FAFC2E76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1845734"/>
            <a:ext cx="4434197" cy="4023360"/>
          </a:xfrm>
        </p:spPr>
        <p:txBody>
          <a:bodyPr>
            <a:normAutofit/>
          </a:bodyPr>
          <a:lstStyle/>
          <a:p>
            <a:r>
              <a:rPr lang="en-US" dirty="0"/>
              <a:t>Now consider the following recursive Python function:</a:t>
            </a:r>
          </a:p>
          <a:p>
            <a:r>
              <a:rPr lang="en-US" sz="18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def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fib</a:t>
            </a:r>
            <a:r>
              <a:rPr lang="en-US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):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18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0</a:t>
            </a:r>
            <a:r>
              <a:rPr lang="en-US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18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0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1800" b="1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elif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</a:t>
            </a:r>
            <a:r>
              <a:rPr lang="en-US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18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18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else</a:t>
            </a:r>
            <a:r>
              <a:rPr lang="en-US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da-DK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da-DK" sz="18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da-DK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fib</a:t>
            </a:r>
            <a:r>
              <a:rPr lang="da-DK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da-DK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 </a:t>
            </a:r>
            <a:r>
              <a:rPr lang="da-DK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</a:t>
            </a:r>
            <a:r>
              <a:rPr lang="da-DK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a-DK" sz="18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</a:t>
            </a:r>
            <a:r>
              <a:rPr lang="da-DK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da-DK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a-DK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+</a:t>
            </a:r>
            <a:r>
              <a:rPr lang="da-DK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fib</a:t>
            </a:r>
            <a:r>
              <a:rPr lang="da-DK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da-DK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 </a:t>
            </a:r>
            <a:r>
              <a:rPr lang="da-DK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</a:t>
            </a:r>
            <a:r>
              <a:rPr lang="da-DK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a-DK" sz="18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2</a:t>
            </a:r>
            <a:r>
              <a:rPr lang="da-DK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endParaRPr lang="en-US" sz="1800" dirty="0">
              <a:latin typeface="Consolas" panose="020B0609020204030204" pitchFamily="49" charset="0"/>
            </a:endParaRPr>
          </a:p>
        </p:txBody>
      </p:sp>
      <p:pic>
        <p:nvPicPr>
          <p:cNvPr id="5" name="Picture 4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D77A2005-AE4E-4FB7-9090-607DC5F7860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85" b="13614"/>
          <a:stretch/>
        </p:blipFill>
        <p:spPr>
          <a:xfrm>
            <a:off x="5406815" y="1845734"/>
            <a:ext cx="967418" cy="967419"/>
          </a:xfrm>
          <a:prstGeom prst="rect">
            <a:avLst/>
          </a:prstGeom>
        </p:spPr>
      </p:pic>
      <p:pic>
        <p:nvPicPr>
          <p:cNvPr id="6" name="Picture 5" descr="A person wearing glasses and smiling at the camera&#10;&#10;Description automatically generated">
            <a:extLst>
              <a:ext uri="{FF2B5EF4-FFF2-40B4-BE49-F238E27FC236}">
                <a16:creationId xmlns:a16="http://schemas.microsoft.com/office/drawing/2014/main" id="{A88F3D2B-38D7-4D54-AF30-A02CB852B2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8800" y="1845734"/>
            <a:ext cx="893902" cy="893902"/>
          </a:xfrm>
          <a:prstGeom prst="rect">
            <a:avLst/>
          </a:prstGeom>
        </p:spPr>
      </p:pic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2F00552A-3075-4E67-AB04-268476814786}"/>
              </a:ext>
            </a:extLst>
          </p:cNvPr>
          <p:cNvSpPr/>
          <p:nvPr/>
        </p:nvSpPr>
        <p:spPr>
          <a:xfrm>
            <a:off x="7038304" y="1845734"/>
            <a:ext cx="2761448" cy="893902"/>
          </a:xfrm>
          <a:prstGeom prst="wedgeRectCallout">
            <a:avLst>
              <a:gd name="adj1" fmla="val -70879"/>
              <a:gd name="adj2" fmla="val -9025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fib</a:t>
            </a:r>
            <a:r>
              <a:rPr lang="en-US" sz="2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8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5000</a:t>
            </a:r>
            <a:r>
              <a:rPr lang="en-US" sz="2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endParaRPr lang="en-US" sz="2800" dirty="0"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71F6E3-E2C1-47AD-9D8F-8FDD9F2114C9}"/>
              </a:ext>
            </a:extLst>
          </p:cNvPr>
          <p:cNvSpPr txBox="1"/>
          <p:nvPr/>
        </p:nvSpPr>
        <p:spPr>
          <a:xfrm>
            <a:off x="7201833" y="3679007"/>
            <a:ext cx="301626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lphaUcPeriod"/>
            </a:pPr>
            <a:r>
              <a:rPr lang="en-US" sz="2800" dirty="0"/>
              <a:t> Instantly</a:t>
            </a:r>
          </a:p>
          <a:p>
            <a:pPr marL="342900" indent="-342900">
              <a:buFont typeface="+mj-lt"/>
              <a:buAutoNum type="alphaUcPeriod"/>
            </a:pPr>
            <a:r>
              <a:rPr lang="en-US" sz="2800" dirty="0"/>
              <a:t> 5 seconds</a:t>
            </a:r>
          </a:p>
          <a:p>
            <a:pPr marL="342900" indent="-342900">
              <a:buFont typeface="+mj-lt"/>
              <a:buAutoNum type="alphaUcPeriod"/>
            </a:pPr>
            <a:r>
              <a:rPr lang="en-US" sz="2800" dirty="0"/>
              <a:t> 50 seconds</a:t>
            </a:r>
          </a:p>
          <a:p>
            <a:pPr marL="342900" indent="-342900">
              <a:buFont typeface="+mj-lt"/>
              <a:buAutoNum type="alphaUcPeriod"/>
            </a:pPr>
            <a:r>
              <a:rPr lang="en-US" sz="2800" dirty="0"/>
              <a:t> 5 hours</a:t>
            </a:r>
          </a:p>
          <a:p>
            <a:pPr marL="342900" indent="-342900">
              <a:buFont typeface="+mj-lt"/>
              <a:buAutoNum type="alphaUcPeriod"/>
            </a:pPr>
            <a:r>
              <a:rPr lang="en-US" sz="2800" dirty="0"/>
              <a:t> 5 billion years+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4C7AAC-33B9-49BA-AE67-9C83E2C47DD6}"/>
              </a:ext>
            </a:extLst>
          </p:cNvPr>
          <p:cNvSpPr txBox="1"/>
          <p:nvPr/>
        </p:nvSpPr>
        <p:spPr>
          <a:xfrm>
            <a:off x="5949230" y="2848010"/>
            <a:ext cx="47204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(How long will it take Mr. Guido van Rossum to respond?)</a:t>
            </a:r>
          </a:p>
        </p:txBody>
      </p:sp>
    </p:spTree>
    <p:extLst>
      <p:ext uri="{BB962C8B-B14F-4D97-AF65-F5344CB8AC3E}">
        <p14:creationId xmlns:p14="http://schemas.microsoft.com/office/powerpoint/2010/main" val="25403304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25960-F164-449B-8AB4-AA4101F32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 Fibonacci Numbers </a:t>
            </a:r>
            <a:r>
              <a:rPr lang="en-US" sz="3200" dirty="0"/>
              <a:t>and why we care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D40A88-6706-4356-B9D8-58FAFC2E76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1845734"/>
            <a:ext cx="4434197" cy="4023360"/>
          </a:xfrm>
        </p:spPr>
        <p:txBody>
          <a:bodyPr>
            <a:normAutofit/>
          </a:bodyPr>
          <a:lstStyle/>
          <a:p>
            <a:r>
              <a:rPr lang="en-US" dirty="0"/>
              <a:t>Now consider the following recursive Python function:</a:t>
            </a:r>
          </a:p>
          <a:p>
            <a:r>
              <a:rPr lang="en-US" sz="18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def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fib</a:t>
            </a:r>
            <a:r>
              <a:rPr lang="en-US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):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18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0</a:t>
            </a:r>
            <a:r>
              <a:rPr lang="en-US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18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0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1800" b="1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elif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</a:t>
            </a:r>
            <a:r>
              <a:rPr lang="en-US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18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18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else</a:t>
            </a:r>
            <a:r>
              <a:rPr lang="en-US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da-DK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da-DK" sz="18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da-DK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fib</a:t>
            </a:r>
            <a:r>
              <a:rPr lang="da-DK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da-DK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 </a:t>
            </a:r>
            <a:r>
              <a:rPr lang="da-DK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</a:t>
            </a:r>
            <a:r>
              <a:rPr lang="da-DK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a-DK" sz="18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</a:t>
            </a:r>
            <a:r>
              <a:rPr lang="da-DK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da-DK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a-DK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+</a:t>
            </a:r>
            <a:r>
              <a:rPr lang="da-DK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fib</a:t>
            </a:r>
            <a:r>
              <a:rPr lang="da-DK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da-DK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 </a:t>
            </a:r>
            <a:r>
              <a:rPr lang="da-DK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</a:t>
            </a:r>
            <a:r>
              <a:rPr lang="da-DK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a-DK" sz="18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2</a:t>
            </a:r>
            <a:r>
              <a:rPr lang="da-DK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endParaRPr lang="en-US" sz="1800" dirty="0">
              <a:latin typeface="Consolas" panose="020B0609020204030204" pitchFamily="49" charset="0"/>
            </a:endParaRPr>
          </a:p>
        </p:txBody>
      </p:sp>
      <p:pic>
        <p:nvPicPr>
          <p:cNvPr id="5" name="Picture 4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D77A2005-AE4E-4FB7-9090-607DC5F7860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85" b="13614"/>
          <a:stretch/>
        </p:blipFill>
        <p:spPr>
          <a:xfrm>
            <a:off x="5406815" y="1845734"/>
            <a:ext cx="967418" cy="967419"/>
          </a:xfrm>
          <a:prstGeom prst="rect">
            <a:avLst/>
          </a:prstGeom>
        </p:spPr>
      </p:pic>
      <p:pic>
        <p:nvPicPr>
          <p:cNvPr id="6" name="Picture 5" descr="A person wearing glasses and smiling at the camera&#10;&#10;Description automatically generated">
            <a:extLst>
              <a:ext uri="{FF2B5EF4-FFF2-40B4-BE49-F238E27FC236}">
                <a16:creationId xmlns:a16="http://schemas.microsoft.com/office/drawing/2014/main" id="{A88F3D2B-38D7-4D54-AF30-A02CB852B2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8800" y="1845734"/>
            <a:ext cx="893902" cy="893902"/>
          </a:xfrm>
          <a:prstGeom prst="rect">
            <a:avLst/>
          </a:prstGeom>
        </p:spPr>
      </p:pic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2F00552A-3075-4E67-AB04-268476814786}"/>
              </a:ext>
            </a:extLst>
          </p:cNvPr>
          <p:cNvSpPr/>
          <p:nvPr/>
        </p:nvSpPr>
        <p:spPr>
          <a:xfrm>
            <a:off x="7038304" y="1845734"/>
            <a:ext cx="2761448" cy="893902"/>
          </a:xfrm>
          <a:prstGeom prst="wedgeRectCallout">
            <a:avLst>
              <a:gd name="adj1" fmla="val -70879"/>
              <a:gd name="adj2" fmla="val -9025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fib</a:t>
            </a:r>
            <a:r>
              <a:rPr lang="en-US" sz="2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8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5000</a:t>
            </a:r>
            <a:r>
              <a:rPr lang="en-US" sz="2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endParaRPr lang="en-US" sz="2800" dirty="0"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71F6E3-E2C1-47AD-9D8F-8FDD9F2114C9}"/>
              </a:ext>
            </a:extLst>
          </p:cNvPr>
          <p:cNvSpPr txBox="1"/>
          <p:nvPr/>
        </p:nvSpPr>
        <p:spPr>
          <a:xfrm>
            <a:off x="7201833" y="3679007"/>
            <a:ext cx="301626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lphaUcPeriod"/>
            </a:pPr>
            <a:r>
              <a:rPr lang="en-US" sz="2800" dirty="0">
                <a:solidFill>
                  <a:srgbClr val="C00000"/>
                </a:solidFill>
              </a:rPr>
              <a:t> Instantly</a:t>
            </a:r>
          </a:p>
          <a:p>
            <a:pPr marL="342900" indent="-342900">
              <a:buFont typeface="+mj-lt"/>
              <a:buAutoNum type="alphaUcPeriod"/>
            </a:pPr>
            <a:r>
              <a:rPr lang="en-US" sz="2800" dirty="0">
                <a:solidFill>
                  <a:srgbClr val="C00000"/>
                </a:solidFill>
              </a:rPr>
              <a:t> 5 seconds</a:t>
            </a:r>
          </a:p>
          <a:p>
            <a:pPr marL="342900" indent="-342900">
              <a:buFont typeface="+mj-lt"/>
              <a:buAutoNum type="alphaUcPeriod"/>
            </a:pPr>
            <a:r>
              <a:rPr lang="en-US" sz="2800" dirty="0">
                <a:solidFill>
                  <a:srgbClr val="C00000"/>
                </a:solidFill>
              </a:rPr>
              <a:t> 50 seconds</a:t>
            </a:r>
          </a:p>
          <a:p>
            <a:pPr marL="342900" indent="-342900">
              <a:buFont typeface="+mj-lt"/>
              <a:buAutoNum type="alphaUcPeriod"/>
            </a:pPr>
            <a:r>
              <a:rPr lang="en-US" sz="2800" dirty="0">
                <a:solidFill>
                  <a:srgbClr val="C00000"/>
                </a:solidFill>
              </a:rPr>
              <a:t> 5 hours</a:t>
            </a:r>
          </a:p>
          <a:p>
            <a:pPr marL="342900" indent="-342900">
              <a:buFont typeface="+mj-lt"/>
              <a:buAutoNum type="alphaUcPeriod"/>
            </a:pPr>
            <a:r>
              <a:rPr lang="en-US" sz="2800" b="1" dirty="0">
                <a:solidFill>
                  <a:srgbClr val="00B050"/>
                </a:solidFill>
              </a:rPr>
              <a:t> 5 billion years+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4C7AAC-33B9-49BA-AE67-9C83E2C47DD6}"/>
              </a:ext>
            </a:extLst>
          </p:cNvPr>
          <p:cNvSpPr txBox="1"/>
          <p:nvPr/>
        </p:nvSpPr>
        <p:spPr>
          <a:xfrm>
            <a:off x="5949230" y="2848010"/>
            <a:ext cx="47204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(How long will it take Mr. Guido van Rossum to respond?)</a:t>
            </a:r>
          </a:p>
        </p:txBody>
      </p:sp>
    </p:spTree>
    <p:extLst>
      <p:ext uri="{BB962C8B-B14F-4D97-AF65-F5344CB8AC3E}">
        <p14:creationId xmlns:p14="http://schemas.microsoft.com/office/powerpoint/2010/main" val="32858926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2788F40-1A59-4EBC-A028-05E9A11312AC}"/>
              </a:ext>
            </a:extLst>
          </p:cNvPr>
          <p:cNvSpPr txBox="1">
            <a:spLocks/>
          </p:cNvSpPr>
          <p:nvPr/>
        </p:nvSpPr>
        <p:spPr>
          <a:xfrm>
            <a:off x="1097279" y="1845734"/>
            <a:ext cx="7418072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Now consider the following recursive Python function:</a:t>
            </a:r>
          </a:p>
          <a:p>
            <a:r>
              <a:rPr lang="en-US" sz="24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def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FF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fib</a:t>
            </a:r>
            <a:r>
              <a:rPr lang="en-US" sz="2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sz="2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):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==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0</a:t>
            </a:r>
            <a:r>
              <a:rPr lang="en-US" sz="2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4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0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b="1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elif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==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</a:t>
            </a:r>
            <a:r>
              <a:rPr lang="en-US" sz="2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4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else</a:t>
            </a:r>
            <a:r>
              <a:rPr lang="en-US" sz="2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da-DK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da-DK" sz="24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da-DK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fib</a:t>
            </a:r>
            <a:r>
              <a:rPr lang="da-DK" sz="2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da-DK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 </a:t>
            </a:r>
            <a:r>
              <a:rPr lang="da-DK" sz="2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</a:t>
            </a:r>
            <a:r>
              <a:rPr lang="da-DK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a-DK" sz="24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</a:t>
            </a:r>
            <a:r>
              <a:rPr lang="da-DK" sz="2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da-DK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a-DK" sz="2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+</a:t>
            </a:r>
            <a:r>
              <a:rPr lang="da-DK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fib</a:t>
            </a:r>
            <a:r>
              <a:rPr lang="da-DK" sz="2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da-DK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 </a:t>
            </a:r>
            <a:r>
              <a:rPr lang="da-DK" sz="2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</a:t>
            </a:r>
            <a:r>
              <a:rPr lang="da-DK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a-DK" sz="24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2</a:t>
            </a:r>
            <a:r>
              <a:rPr lang="da-DK" sz="2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endParaRPr lang="en-US" sz="2400" dirty="0">
              <a:latin typeface="Consolas" panose="020B0609020204030204" pitchFamily="49" charset="0"/>
            </a:endParaRPr>
          </a:p>
        </p:txBody>
      </p:sp>
      <p:pic>
        <p:nvPicPr>
          <p:cNvPr id="5" name="Picture 4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D77A2005-AE4E-4FB7-9090-607DC5F7860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85" b="13614"/>
          <a:stretch/>
        </p:blipFill>
        <p:spPr>
          <a:xfrm>
            <a:off x="1168115" y="495837"/>
            <a:ext cx="1180156" cy="1180157"/>
          </a:xfrm>
          <a:prstGeom prst="rect">
            <a:avLst/>
          </a:prstGeom>
        </p:spPr>
      </p:pic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2F00552A-3075-4E67-AB04-268476814786}"/>
              </a:ext>
            </a:extLst>
          </p:cNvPr>
          <p:cNvSpPr/>
          <p:nvPr/>
        </p:nvSpPr>
        <p:spPr>
          <a:xfrm>
            <a:off x="3039414" y="541955"/>
            <a:ext cx="4217832" cy="893902"/>
          </a:xfrm>
          <a:prstGeom prst="wedgeRectCallout">
            <a:avLst>
              <a:gd name="adj1" fmla="val -65239"/>
              <a:gd name="adj2" fmla="val -24873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4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What happened?</a:t>
            </a:r>
            <a:endParaRPr lang="en-US" sz="4000" dirty="0"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71F6E3-E2C1-47AD-9D8F-8FDD9F2114C9}"/>
              </a:ext>
            </a:extLst>
          </p:cNvPr>
          <p:cNvSpPr txBox="1"/>
          <p:nvPr/>
        </p:nvSpPr>
        <p:spPr>
          <a:xfrm>
            <a:off x="8662240" y="198666"/>
            <a:ext cx="222684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lphaUcPeriod"/>
            </a:pPr>
            <a:r>
              <a:rPr lang="en-US" dirty="0">
                <a:solidFill>
                  <a:srgbClr val="C00000"/>
                </a:solidFill>
              </a:rPr>
              <a:t> Instantly</a:t>
            </a:r>
          </a:p>
          <a:p>
            <a:pPr marL="342900" indent="-342900">
              <a:buFont typeface="+mj-lt"/>
              <a:buAutoNum type="alphaUcPeriod"/>
            </a:pPr>
            <a:r>
              <a:rPr lang="en-US" dirty="0">
                <a:solidFill>
                  <a:srgbClr val="C00000"/>
                </a:solidFill>
              </a:rPr>
              <a:t> 5 seconds</a:t>
            </a:r>
          </a:p>
          <a:p>
            <a:pPr marL="342900" indent="-342900">
              <a:buFont typeface="+mj-lt"/>
              <a:buAutoNum type="alphaUcPeriod"/>
            </a:pPr>
            <a:r>
              <a:rPr lang="en-US" dirty="0">
                <a:solidFill>
                  <a:srgbClr val="C00000"/>
                </a:solidFill>
              </a:rPr>
              <a:t> 50 seconds</a:t>
            </a:r>
          </a:p>
          <a:p>
            <a:pPr marL="342900" indent="-342900">
              <a:buFont typeface="+mj-lt"/>
              <a:buAutoNum type="alphaUcPeriod"/>
            </a:pPr>
            <a:r>
              <a:rPr lang="en-US" dirty="0">
                <a:solidFill>
                  <a:srgbClr val="C00000"/>
                </a:solidFill>
              </a:rPr>
              <a:t> 5 hours</a:t>
            </a:r>
          </a:p>
          <a:p>
            <a:pPr marL="342900" indent="-342900">
              <a:buFont typeface="+mj-lt"/>
              <a:buAutoNum type="alphaUcPeriod"/>
            </a:pPr>
            <a:r>
              <a:rPr lang="en-US" b="1" dirty="0">
                <a:solidFill>
                  <a:srgbClr val="00B050"/>
                </a:solidFill>
              </a:rPr>
              <a:t> 5 billion years+</a:t>
            </a:r>
          </a:p>
        </p:txBody>
      </p:sp>
      <p:sp>
        <p:nvSpPr>
          <p:cNvPr id="13" name="Lightning Bolt 12">
            <a:extLst>
              <a:ext uri="{FF2B5EF4-FFF2-40B4-BE49-F238E27FC236}">
                <a16:creationId xmlns:a16="http://schemas.microsoft.com/office/drawing/2014/main" id="{8FAE0CC8-DD8A-48CD-A69F-A64AF8D27DF0}"/>
              </a:ext>
            </a:extLst>
          </p:cNvPr>
          <p:cNvSpPr/>
          <p:nvPr/>
        </p:nvSpPr>
        <p:spPr>
          <a:xfrm>
            <a:off x="3909060" y="4168140"/>
            <a:ext cx="640080" cy="1196340"/>
          </a:xfrm>
          <a:prstGeom prst="lightningBol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75D0D26-8B52-4F08-A10F-D2222CB0F2FF}"/>
                  </a:ext>
                </a:extLst>
              </p:cNvPr>
              <p:cNvSpPr txBox="1"/>
              <p:nvPr/>
            </p:nvSpPr>
            <p:spPr>
              <a:xfrm>
                <a:off x="7139975" y="2853966"/>
                <a:ext cx="4530023" cy="20068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800" b="0" i="1" smtClean="0"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sz="8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8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8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88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8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5000</m:t>
                          </m:r>
                        </m:sup>
                      </m:sSup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≈1.41∗</m:t>
                      </m:r>
                      <m:sSup>
                        <m:sSup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1505</m:t>
                          </m:r>
                        </m:sup>
                      </m:sSup>
                    </m:oMath>
                  </m:oMathPara>
                </a14:m>
                <a:endParaRPr lang="en-US" sz="88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75D0D26-8B52-4F08-A10F-D2222CB0F2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9975" y="2853966"/>
                <a:ext cx="4530023" cy="200689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Lightning Bolt 16">
            <a:extLst>
              <a:ext uri="{FF2B5EF4-FFF2-40B4-BE49-F238E27FC236}">
                <a16:creationId xmlns:a16="http://schemas.microsoft.com/office/drawing/2014/main" id="{BAF1D778-02CB-4B75-AAC2-86F5B407F0A5}"/>
              </a:ext>
            </a:extLst>
          </p:cNvPr>
          <p:cNvSpPr/>
          <p:nvPr/>
        </p:nvSpPr>
        <p:spPr>
          <a:xfrm>
            <a:off x="6096000" y="4168140"/>
            <a:ext cx="640080" cy="1196340"/>
          </a:xfrm>
          <a:prstGeom prst="lightningBol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1906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6" grpId="0"/>
      <p:bldP spid="1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8">
            <a:extLst>
              <a:ext uri="{FF2B5EF4-FFF2-40B4-BE49-F238E27FC236}">
                <a16:creationId xmlns:a16="http://schemas.microsoft.com/office/drawing/2014/main" id="{C2579DAE-C141-48DB-810E-C070C3008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10">
            <a:extLst>
              <a:ext uri="{FF2B5EF4-FFF2-40B4-BE49-F238E27FC236}">
                <a16:creationId xmlns:a16="http://schemas.microsoft.com/office/drawing/2014/main" id="{02FD90C3-6350-4D5B-9738-6E94EDF30F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Rectangle 12">
            <a:extLst>
              <a:ext uri="{FF2B5EF4-FFF2-40B4-BE49-F238E27FC236}">
                <a16:creationId xmlns:a16="http://schemas.microsoft.com/office/drawing/2014/main" id="{41497DE5-0939-4D1D-9350-0C5E1B209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14">
            <a:extLst>
              <a:ext uri="{FF2B5EF4-FFF2-40B4-BE49-F238E27FC236}">
                <a16:creationId xmlns:a16="http://schemas.microsoft.com/office/drawing/2014/main" id="{5CCC70ED-6C63-4537-B7EB-51990D6C0A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724" y="457200"/>
            <a:ext cx="11274552" cy="5943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16">
            <a:extLst>
              <a:ext uri="{FF2B5EF4-FFF2-40B4-BE49-F238E27FC236}">
                <a16:creationId xmlns:a16="http://schemas.microsoft.com/office/drawing/2014/main" id="{B76E24C1-2968-40DC-A36E-F6B85F0F07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2732" y="521208"/>
            <a:ext cx="11146536" cy="581558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 picture containing text, book&#10;&#10;Description automatically generated">
            <a:extLst>
              <a:ext uri="{FF2B5EF4-FFF2-40B4-BE49-F238E27FC236}">
                <a16:creationId xmlns:a16="http://schemas.microsoft.com/office/drawing/2014/main" id="{B53523B4-6A17-4207-91FB-54B6E20A89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32122" y="640256"/>
            <a:ext cx="8324609" cy="5577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504681"/>
      </p:ext>
    </p:extLst>
  </p:cSld>
  <p:clrMapOvr>
    <a:masterClrMapping/>
  </p:clrMapOvr>
  <p:transition spd="med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12E58E-986D-4B2A-8DAD-AD1EBA4616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Hello, Class!</a:t>
            </a:r>
          </a:p>
        </p:txBody>
      </p:sp>
      <p:pic>
        <p:nvPicPr>
          <p:cNvPr id="7" name="Picture 6" descr="A smiling person in a red shirt&#10;&#10;Description automatically generated">
            <a:extLst>
              <a:ext uri="{FF2B5EF4-FFF2-40B4-BE49-F238E27FC236}">
                <a16:creationId xmlns:a16="http://schemas.microsoft.com/office/drawing/2014/main" id="{54E2EC08-2D43-4F42-A91D-8E6A26E089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8232" y="2921752"/>
            <a:ext cx="1867100" cy="1867100"/>
          </a:xfrm>
          <a:prstGeom prst="rect">
            <a:avLst/>
          </a:prstGeom>
        </p:spPr>
      </p:pic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1EDF18D6-CE90-4406-880C-82F2E8718AC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91" t="28509" r="13410" b="28684"/>
          <a:stretch/>
        </p:blipFill>
        <p:spPr>
          <a:xfrm>
            <a:off x="6855619" y="4444798"/>
            <a:ext cx="4095782" cy="1083916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FF170259-1C08-4AFE-841E-93F8993394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76397" y="3511248"/>
            <a:ext cx="3809775" cy="68810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9AF2D12-AE77-4624-B484-18DF90C8E29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5677" y="2164839"/>
            <a:ext cx="4335667" cy="1083917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810A172A-19DA-461C-94C1-B715F1C0DDB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697605" y="4299989"/>
            <a:ext cx="2428875" cy="122872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8915C3D-4EBA-4A84-989E-31E23192E5A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8328" y="2264627"/>
            <a:ext cx="2381250" cy="15906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3203821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4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4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4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4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6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4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4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2378</TotalTime>
  <Words>703</Words>
  <Application>Microsoft Office PowerPoint</Application>
  <PresentationFormat>Widescreen</PresentationFormat>
  <Paragraphs>115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Calibri</vt:lpstr>
      <vt:lpstr>Calibri Light</vt:lpstr>
      <vt:lpstr>Cambria Math</vt:lpstr>
      <vt:lpstr>Consolas</vt:lpstr>
      <vt:lpstr>Retrospect</vt:lpstr>
      <vt:lpstr>Day Zero   Introductions Installing JDK 11 Java Review Git</vt:lpstr>
      <vt:lpstr>On Fibonacci Numbers and why we care</vt:lpstr>
      <vt:lpstr>On Fibonacci Numbers and why we care</vt:lpstr>
      <vt:lpstr>On Fibonacci Numbers and why we care</vt:lpstr>
      <vt:lpstr>On Fibonacci Numbers and why we care</vt:lpstr>
      <vt:lpstr>On Fibonacci Numbers and why we care</vt:lpstr>
      <vt:lpstr>PowerPoint Presentation</vt:lpstr>
      <vt:lpstr>PowerPoint Presentation</vt:lpstr>
      <vt:lpstr>Hello, Class!</vt:lpstr>
      <vt:lpstr>Addressing Me</vt:lpstr>
      <vt:lpstr>Class Objectives</vt:lpstr>
      <vt:lpstr>Prerequisites: Is This Class for You?</vt:lpstr>
      <vt:lpstr>PowerPoint Presentation</vt:lpstr>
      <vt:lpstr>Get a Job!</vt:lpstr>
      <vt:lpstr>Class Website &amp; Syllabus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Day Zero   Introductions Installing JDK 11 IntelliJ Git</dc:title>
  <dc:creator>Brian Cui</dc:creator>
  <cp:lastModifiedBy>Brian Cui</cp:lastModifiedBy>
  <cp:revision>16</cp:revision>
  <dcterms:created xsi:type="dcterms:W3CDTF">2019-09-12T02:15:14Z</dcterms:created>
  <dcterms:modified xsi:type="dcterms:W3CDTF">2020-09-20T18:53:18Z</dcterms:modified>
</cp:coreProperties>
</file>